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4"/>
    <p:sldMasterId id="2147483699" r:id="rId5"/>
  </p:sldMasterIdLst>
  <p:notesMasterIdLst>
    <p:notesMasterId r:id="rId24"/>
  </p:notesMasterIdLst>
  <p:handoutMasterIdLst>
    <p:handoutMasterId r:id="rId25"/>
  </p:handoutMasterIdLst>
  <p:sldIdLst>
    <p:sldId id="2467" r:id="rId6"/>
    <p:sldId id="2539" r:id="rId7"/>
    <p:sldId id="2533" r:id="rId8"/>
    <p:sldId id="2542" r:id="rId9"/>
    <p:sldId id="2556" r:id="rId10"/>
    <p:sldId id="2557" r:id="rId11"/>
    <p:sldId id="2543" r:id="rId12"/>
    <p:sldId id="2544" r:id="rId13"/>
    <p:sldId id="2559" r:id="rId14"/>
    <p:sldId id="2545" r:id="rId15"/>
    <p:sldId id="2560" r:id="rId16"/>
    <p:sldId id="2547" r:id="rId17"/>
    <p:sldId id="2548" r:id="rId18"/>
    <p:sldId id="2552" r:id="rId19"/>
    <p:sldId id="2554" r:id="rId20"/>
    <p:sldId id="2561" r:id="rId21"/>
    <p:sldId id="2562" r:id="rId22"/>
    <p:sldId id="2538" r:id="rId23"/>
  </p:sldIdLst>
  <p:sldSz cx="9151938" cy="5148263"/>
  <p:notesSz cx="6797675" cy="9926638"/>
  <p:defaultTextStyle>
    <a:defPPr>
      <a:defRPr lang="es-ES"/>
    </a:defPPr>
    <a:lvl1pPr marL="0" algn="l" defTabSz="914306" rtl="0" eaLnBrk="1" latinLnBrk="0" hangingPunct="1">
      <a:defRPr sz="1800" kern="1200">
        <a:solidFill>
          <a:schemeClr val="tx1"/>
        </a:solidFill>
        <a:latin typeface="+mn-lt"/>
        <a:ea typeface="+mn-ea"/>
        <a:cs typeface="+mn-cs"/>
      </a:defRPr>
    </a:lvl1pPr>
    <a:lvl2pPr marL="457153" algn="l" defTabSz="914306" rtl="0" eaLnBrk="1" latinLnBrk="0" hangingPunct="1">
      <a:defRPr sz="1800" kern="1200">
        <a:solidFill>
          <a:schemeClr val="tx1"/>
        </a:solidFill>
        <a:latin typeface="+mn-lt"/>
        <a:ea typeface="+mn-ea"/>
        <a:cs typeface="+mn-cs"/>
      </a:defRPr>
    </a:lvl2pPr>
    <a:lvl3pPr marL="914306" algn="l" defTabSz="914306" rtl="0" eaLnBrk="1" latinLnBrk="0" hangingPunct="1">
      <a:defRPr sz="1800" kern="1200">
        <a:solidFill>
          <a:schemeClr val="tx1"/>
        </a:solidFill>
        <a:latin typeface="+mn-lt"/>
        <a:ea typeface="+mn-ea"/>
        <a:cs typeface="+mn-cs"/>
      </a:defRPr>
    </a:lvl3pPr>
    <a:lvl4pPr marL="1371459" algn="l" defTabSz="914306" rtl="0" eaLnBrk="1" latinLnBrk="0" hangingPunct="1">
      <a:defRPr sz="1800" kern="1200">
        <a:solidFill>
          <a:schemeClr val="tx1"/>
        </a:solidFill>
        <a:latin typeface="+mn-lt"/>
        <a:ea typeface="+mn-ea"/>
        <a:cs typeface="+mn-cs"/>
      </a:defRPr>
    </a:lvl4pPr>
    <a:lvl5pPr marL="1828613" algn="l" defTabSz="914306" rtl="0" eaLnBrk="1" latinLnBrk="0" hangingPunct="1">
      <a:defRPr sz="1800" kern="1200">
        <a:solidFill>
          <a:schemeClr val="tx1"/>
        </a:solidFill>
        <a:latin typeface="+mn-lt"/>
        <a:ea typeface="+mn-ea"/>
        <a:cs typeface="+mn-cs"/>
      </a:defRPr>
    </a:lvl5pPr>
    <a:lvl6pPr marL="2285765" algn="l" defTabSz="914306" rtl="0" eaLnBrk="1" latinLnBrk="0" hangingPunct="1">
      <a:defRPr sz="1800" kern="1200">
        <a:solidFill>
          <a:schemeClr val="tx1"/>
        </a:solidFill>
        <a:latin typeface="+mn-lt"/>
        <a:ea typeface="+mn-ea"/>
        <a:cs typeface="+mn-cs"/>
      </a:defRPr>
    </a:lvl6pPr>
    <a:lvl7pPr marL="2742918" algn="l" defTabSz="914306" rtl="0" eaLnBrk="1" latinLnBrk="0" hangingPunct="1">
      <a:defRPr sz="1800" kern="1200">
        <a:solidFill>
          <a:schemeClr val="tx1"/>
        </a:solidFill>
        <a:latin typeface="+mn-lt"/>
        <a:ea typeface="+mn-ea"/>
        <a:cs typeface="+mn-cs"/>
      </a:defRPr>
    </a:lvl7pPr>
    <a:lvl8pPr marL="3200071" algn="l" defTabSz="914306" rtl="0" eaLnBrk="1" latinLnBrk="0" hangingPunct="1">
      <a:defRPr sz="1800" kern="1200">
        <a:solidFill>
          <a:schemeClr val="tx1"/>
        </a:solidFill>
        <a:latin typeface="+mn-lt"/>
        <a:ea typeface="+mn-ea"/>
        <a:cs typeface="+mn-cs"/>
      </a:defRPr>
    </a:lvl8pPr>
    <a:lvl9pPr marL="3657224" algn="l" defTabSz="91430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2" userDrawn="1">
          <p15:clr>
            <a:srgbClr val="A4A3A4"/>
          </p15:clr>
        </p15:guide>
        <p15:guide id="2" pos="2860"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rado Ampudia, Sandra" initials="JAS" lastIdx="0" clrIdx="0"/>
  <p:cmAuthor id="2" name="María Soledad Guiulfo Suárez-Durand" initials="MSGS" lastIdx="7" clrIdx="1"/>
  <p:cmAuthor id="3" name="Pierina" initials="P" lastIdx="9" clrIdx="2"/>
  <p:cmAuthor id="4" name="Najarro Chuchon, Ricardo" initials="NCR" lastIdx="0" clrIdx="3"/>
  <p:cmAuthor id="5" name="Zegarra Blanco Miriam Jacqueline" initials="ZBMJ" lastIdx="2" clrIdx="4">
    <p:extLst>
      <p:ext uri="{19B8F6BF-5375-455C-9EA6-DF929625EA0E}">
        <p15:presenceInfo xmlns:p15="http://schemas.microsoft.com/office/powerpoint/2012/main" userId="S-1-5-21-787039889-419116312-519663989-4541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4CBF6"/>
    <a:srgbClr val="AB0521"/>
    <a:srgbClr val="437840"/>
    <a:srgbClr val="D6DCE5"/>
    <a:srgbClr val="FFC000"/>
    <a:srgbClr val="A5A5A5"/>
    <a:srgbClr val="BFBFBF"/>
    <a:srgbClr val="DBDBDB"/>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72" autoAdjust="0"/>
    <p:restoredTop sz="95140" autoAdjust="0"/>
  </p:normalViewPr>
  <p:slideViewPr>
    <p:cSldViewPr snapToGrid="0">
      <p:cViewPr varScale="1">
        <p:scale>
          <a:sx n="108" d="100"/>
          <a:sy n="108" d="100"/>
        </p:scale>
        <p:origin x="288" y="53"/>
      </p:cViewPr>
      <p:guideLst>
        <p:guide orient="horz" pos="1622"/>
        <p:guide pos="2860"/>
      </p:guideLst>
    </p:cSldViewPr>
  </p:slideViewPr>
  <p:outlineViewPr>
    <p:cViewPr>
      <p:scale>
        <a:sx n="33" d="100"/>
        <a:sy n="33" d="100"/>
      </p:scale>
      <p:origin x="0" y="0"/>
    </p:cViewPr>
  </p:outlineViewPr>
  <p:notesTextViewPr>
    <p:cViewPr>
      <p:scale>
        <a:sx n="3" d="2"/>
        <a:sy n="3" d="2"/>
      </p:scale>
      <p:origin x="0" y="0"/>
    </p:cViewPr>
  </p:notesTextViewPr>
  <p:sorterViewPr>
    <p:cViewPr>
      <p:scale>
        <a:sx n="110" d="100"/>
        <a:sy n="110" d="100"/>
      </p:scale>
      <p:origin x="0" y="-14280"/>
    </p:cViewPr>
  </p:sorterViewPr>
  <p:notesViewPr>
    <p:cSldViewPr snapToGrid="0">
      <p:cViewPr>
        <p:scale>
          <a:sx n="100" d="100"/>
          <a:sy n="100" d="100"/>
        </p:scale>
        <p:origin x="-1560" y="124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24" y="20"/>
            <a:ext cx="2945659" cy="498056"/>
          </a:xfrm>
          <a:prstGeom prst="rect">
            <a:avLst/>
          </a:prstGeom>
        </p:spPr>
        <p:txBody>
          <a:bodyPr vert="horz" lIns="91076" tIns="45536" rIns="91076" bIns="45536" rtlCol="0"/>
          <a:lstStyle>
            <a:lvl1pPr algn="l">
              <a:defRPr sz="1200"/>
            </a:lvl1pPr>
          </a:lstStyle>
          <a:p>
            <a:endParaRPr lang="es-ES" dirty="0"/>
          </a:p>
        </p:txBody>
      </p:sp>
      <p:sp>
        <p:nvSpPr>
          <p:cNvPr id="3" name="Marcador de fecha 2"/>
          <p:cNvSpPr>
            <a:spLocks noGrp="1"/>
          </p:cNvSpPr>
          <p:nvPr>
            <p:ph type="dt" sz="quarter" idx="1"/>
          </p:nvPr>
        </p:nvSpPr>
        <p:spPr>
          <a:xfrm>
            <a:off x="3850460" y="20"/>
            <a:ext cx="2945659" cy="498056"/>
          </a:xfrm>
          <a:prstGeom prst="rect">
            <a:avLst/>
          </a:prstGeom>
        </p:spPr>
        <p:txBody>
          <a:bodyPr vert="horz" lIns="91076" tIns="45536" rIns="91076" bIns="45536" rtlCol="0"/>
          <a:lstStyle>
            <a:lvl1pPr algn="r">
              <a:defRPr sz="1200"/>
            </a:lvl1pPr>
          </a:lstStyle>
          <a:p>
            <a:fld id="{D9F4367A-D6D4-48CF-822D-FE77539C57D5}" type="datetimeFigureOut">
              <a:rPr lang="es-ES" smtClean="0"/>
              <a:pPr/>
              <a:t>21/04/2020</a:t>
            </a:fld>
            <a:endParaRPr lang="es-ES" dirty="0"/>
          </a:p>
        </p:txBody>
      </p:sp>
      <p:sp>
        <p:nvSpPr>
          <p:cNvPr id="4" name="Marcador de pie de página 3"/>
          <p:cNvSpPr>
            <a:spLocks noGrp="1"/>
          </p:cNvSpPr>
          <p:nvPr>
            <p:ph type="ftr" sz="quarter" idx="2"/>
          </p:nvPr>
        </p:nvSpPr>
        <p:spPr>
          <a:xfrm>
            <a:off x="24" y="9428592"/>
            <a:ext cx="2945659" cy="498055"/>
          </a:xfrm>
          <a:prstGeom prst="rect">
            <a:avLst/>
          </a:prstGeom>
        </p:spPr>
        <p:txBody>
          <a:bodyPr vert="horz" lIns="91076" tIns="45536" rIns="91076" bIns="45536" rtlCol="0" anchor="b"/>
          <a:lstStyle>
            <a:lvl1pPr algn="l">
              <a:defRPr sz="1200"/>
            </a:lvl1pPr>
          </a:lstStyle>
          <a:p>
            <a:endParaRPr lang="es-ES" dirty="0"/>
          </a:p>
        </p:txBody>
      </p:sp>
      <p:sp>
        <p:nvSpPr>
          <p:cNvPr id="5" name="Marcador de número de diapositiva 4"/>
          <p:cNvSpPr>
            <a:spLocks noGrp="1"/>
          </p:cNvSpPr>
          <p:nvPr>
            <p:ph type="sldNum" sz="quarter" idx="3"/>
          </p:nvPr>
        </p:nvSpPr>
        <p:spPr>
          <a:xfrm>
            <a:off x="3850460" y="9428592"/>
            <a:ext cx="2945659" cy="498055"/>
          </a:xfrm>
          <a:prstGeom prst="rect">
            <a:avLst/>
          </a:prstGeom>
        </p:spPr>
        <p:txBody>
          <a:bodyPr vert="horz" lIns="91076" tIns="45536" rIns="91076" bIns="45536" rtlCol="0" anchor="b"/>
          <a:lstStyle>
            <a:lvl1pPr algn="r">
              <a:defRPr sz="1200"/>
            </a:lvl1pPr>
          </a:lstStyle>
          <a:p>
            <a:fld id="{AA383201-763E-4A78-95D4-802777C2B45E}" type="slidenum">
              <a:rPr lang="es-ES" smtClean="0"/>
              <a:pPr/>
              <a:t>‹Nº›</a:t>
            </a:fld>
            <a:endParaRPr lang="es-ES" dirty="0"/>
          </a:p>
        </p:txBody>
      </p:sp>
    </p:spTree>
    <p:extLst>
      <p:ext uri="{BB962C8B-B14F-4D97-AF65-F5344CB8AC3E}">
        <p14:creationId xmlns:p14="http://schemas.microsoft.com/office/powerpoint/2010/main" val="41404133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24" y="20"/>
            <a:ext cx="2945659" cy="498056"/>
          </a:xfrm>
          <a:prstGeom prst="rect">
            <a:avLst/>
          </a:prstGeom>
        </p:spPr>
        <p:txBody>
          <a:bodyPr vert="horz" lIns="91076" tIns="45536" rIns="91076" bIns="45536" rtlCol="0"/>
          <a:lstStyle>
            <a:lvl1pPr algn="l">
              <a:defRPr sz="1200"/>
            </a:lvl1pPr>
          </a:lstStyle>
          <a:p>
            <a:endParaRPr lang="es-PE" dirty="0"/>
          </a:p>
        </p:txBody>
      </p:sp>
      <p:sp>
        <p:nvSpPr>
          <p:cNvPr id="3" name="Marcador de fecha 2"/>
          <p:cNvSpPr>
            <a:spLocks noGrp="1"/>
          </p:cNvSpPr>
          <p:nvPr>
            <p:ph type="dt" idx="1"/>
          </p:nvPr>
        </p:nvSpPr>
        <p:spPr>
          <a:xfrm>
            <a:off x="3850460" y="20"/>
            <a:ext cx="2945659" cy="498056"/>
          </a:xfrm>
          <a:prstGeom prst="rect">
            <a:avLst/>
          </a:prstGeom>
        </p:spPr>
        <p:txBody>
          <a:bodyPr vert="horz" lIns="91076" tIns="45536" rIns="91076" bIns="45536" rtlCol="0"/>
          <a:lstStyle>
            <a:lvl1pPr algn="r">
              <a:defRPr sz="1200"/>
            </a:lvl1pPr>
          </a:lstStyle>
          <a:p>
            <a:fld id="{2BC099A7-9FC9-4A9D-82FF-01BA7789EDA6}" type="datetimeFigureOut">
              <a:rPr lang="es-PE" smtClean="0"/>
              <a:pPr/>
              <a:t>21/04/2020</a:t>
            </a:fld>
            <a:endParaRPr lang="es-PE" dirty="0"/>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076" tIns="45536" rIns="91076" bIns="45536" rtlCol="0" anchor="ctr"/>
          <a:lstStyle/>
          <a:p>
            <a:endParaRPr lang="es-PE" dirty="0"/>
          </a:p>
        </p:txBody>
      </p:sp>
      <p:sp>
        <p:nvSpPr>
          <p:cNvPr id="5" name="Marcador de notas 4"/>
          <p:cNvSpPr>
            <a:spLocks noGrp="1"/>
          </p:cNvSpPr>
          <p:nvPr>
            <p:ph type="body" sz="quarter" idx="3"/>
          </p:nvPr>
        </p:nvSpPr>
        <p:spPr>
          <a:xfrm>
            <a:off x="679768" y="4777216"/>
            <a:ext cx="5438140" cy="3908615"/>
          </a:xfrm>
          <a:prstGeom prst="rect">
            <a:avLst/>
          </a:prstGeom>
        </p:spPr>
        <p:txBody>
          <a:bodyPr vert="horz" lIns="91076" tIns="45536" rIns="91076" bIns="45536"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24" y="9428592"/>
            <a:ext cx="2945659" cy="498055"/>
          </a:xfrm>
          <a:prstGeom prst="rect">
            <a:avLst/>
          </a:prstGeom>
        </p:spPr>
        <p:txBody>
          <a:bodyPr vert="horz" lIns="91076" tIns="45536" rIns="91076" bIns="45536" rtlCol="0" anchor="b"/>
          <a:lstStyle>
            <a:lvl1pPr algn="l">
              <a:defRPr sz="1200"/>
            </a:lvl1pPr>
          </a:lstStyle>
          <a:p>
            <a:endParaRPr lang="es-PE" dirty="0"/>
          </a:p>
        </p:txBody>
      </p:sp>
      <p:sp>
        <p:nvSpPr>
          <p:cNvPr id="7" name="Marcador de número de diapositiva 6"/>
          <p:cNvSpPr>
            <a:spLocks noGrp="1"/>
          </p:cNvSpPr>
          <p:nvPr>
            <p:ph type="sldNum" sz="quarter" idx="5"/>
          </p:nvPr>
        </p:nvSpPr>
        <p:spPr>
          <a:xfrm>
            <a:off x="3850460" y="9428592"/>
            <a:ext cx="2945659" cy="498055"/>
          </a:xfrm>
          <a:prstGeom prst="rect">
            <a:avLst/>
          </a:prstGeom>
        </p:spPr>
        <p:txBody>
          <a:bodyPr vert="horz" lIns="91076" tIns="45536" rIns="91076" bIns="45536" rtlCol="0" anchor="b"/>
          <a:lstStyle>
            <a:lvl1pPr algn="r">
              <a:defRPr sz="1200"/>
            </a:lvl1pPr>
          </a:lstStyle>
          <a:p>
            <a:fld id="{AB4B1C6A-A128-4B59-A276-A739D0E7FE57}" type="slidenum">
              <a:rPr lang="es-PE" smtClean="0"/>
              <a:pPr/>
              <a:t>‹Nº›</a:t>
            </a:fld>
            <a:endParaRPr lang="es-PE" dirty="0"/>
          </a:p>
        </p:txBody>
      </p:sp>
    </p:spTree>
    <p:extLst>
      <p:ext uri="{BB962C8B-B14F-4D97-AF65-F5344CB8AC3E}">
        <p14:creationId xmlns:p14="http://schemas.microsoft.com/office/powerpoint/2010/main" val="1073493651"/>
      </p:ext>
    </p:extLst>
  </p:cSld>
  <p:clrMap bg1="lt1" tx1="dk1" bg2="lt2" tx2="dk2" accent1="accent1" accent2="accent2" accent3="accent3" accent4="accent4" accent5="accent5" accent6="accent6" hlink="hlink" folHlink="folHlink"/>
  <p:hf sldNum="0" hdr="0" ftr="0" dt="0"/>
  <p:notesStyle>
    <a:lvl1pPr marL="0" algn="l" defTabSz="914306" rtl="0" eaLnBrk="1" latinLnBrk="0" hangingPunct="1">
      <a:defRPr sz="1199" kern="1200">
        <a:solidFill>
          <a:schemeClr val="tx1"/>
        </a:solidFill>
        <a:latin typeface="+mn-lt"/>
        <a:ea typeface="+mn-ea"/>
        <a:cs typeface="+mn-cs"/>
      </a:defRPr>
    </a:lvl1pPr>
    <a:lvl2pPr marL="457153" algn="l" defTabSz="914306" rtl="0" eaLnBrk="1" latinLnBrk="0" hangingPunct="1">
      <a:defRPr sz="1199" kern="1200">
        <a:solidFill>
          <a:schemeClr val="tx1"/>
        </a:solidFill>
        <a:latin typeface="+mn-lt"/>
        <a:ea typeface="+mn-ea"/>
        <a:cs typeface="+mn-cs"/>
      </a:defRPr>
    </a:lvl2pPr>
    <a:lvl3pPr marL="914306" algn="l" defTabSz="914306" rtl="0" eaLnBrk="1" latinLnBrk="0" hangingPunct="1">
      <a:defRPr sz="1199" kern="1200">
        <a:solidFill>
          <a:schemeClr val="tx1"/>
        </a:solidFill>
        <a:latin typeface="+mn-lt"/>
        <a:ea typeface="+mn-ea"/>
        <a:cs typeface="+mn-cs"/>
      </a:defRPr>
    </a:lvl3pPr>
    <a:lvl4pPr marL="1371459" algn="l" defTabSz="914306" rtl="0" eaLnBrk="1" latinLnBrk="0" hangingPunct="1">
      <a:defRPr sz="1199" kern="1200">
        <a:solidFill>
          <a:schemeClr val="tx1"/>
        </a:solidFill>
        <a:latin typeface="+mn-lt"/>
        <a:ea typeface="+mn-ea"/>
        <a:cs typeface="+mn-cs"/>
      </a:defRPr>
    </a:lvl4pPr>
    <a:lvl5pPr marL="1828613" algn="l" defTabSz="914306" rtl="0" eaLnBrk="1" latinLnBrk="0" hangingPunct="1">
      <a:defRPr sz="1199" kern="1200">
        <a:solidFill>
          <a:schemeClr val="tx1"/>
        </a:solidFill>
        <a:latin typeface="+mn-lt"/>
        <a:ea typeface="+mn-ea"/>
        <a:cs typeface="+mn-cs"/>
      </a:defRPr>
    </a:lvl5pPr>
    <a:lvl6pPr marL="2285765" algn="l" defTabSz="914306" rtl="0" eaLnBrk="1" latinLnBrk="0" hangingPunct="1">
      <a:defRPr sz="1199" kern="1200">
        <a:solidFill>
          <a:schemeClr val="tx1"/>
        </a:solidFill>
        <a:latin typeface="+mn-lt"/>
        <a:ea typeface="+mn-ea"/>
        <a:cs typeface="+mn-cs"/>
      </a:defRPr>
    </a:lvl6pPr>
    <a:lvl7pPr marL="2742918" algn="l" defTabSz="914306" rtl="0" eaLnBrk="1" latinLnBrk="0" hangingPunct="1">
      <a:defRPr sz="1199" kern="1200">
        <a:solidFill>
          <a:schemeClr val="tx1"/>
        </a:solidFill>
        <a:latin typeface="+mn-lt"/>
        <a:ea typeface="+mn-ea"/>
        <a:cs typeface="+mn-cs"/>
      </a:defRPr>
    </a:lvl7pPr>
    <a:lvl8pPr marL="3200071" algn="l" defTabSz="914306" rtl="0" eaLnBrk="1" latinLnBrk="0" hangingPunct="1">
      <a:defRPr sz="1199" kern="1200">
        <a:solidFill>
          <a:schemeClr val="tx1"/>
        </a:solidFill>
        <a:latin typeface="+mn-lt"/>
        <a:ea typeface="+mn-ea"/>
        <a:cs typeface="+mn-cs"/>
      </a:defRPr>
    </a:lvl8pPr>
    <a:lvl9pPr marL="3657224" algn="l" defTabSz="914306"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AB4B1C6A-A128-4B59-A276-A739D0E7FE57}" type="slidenum">
              <a:rPr lang="es-PE" smtClean="0"/>
              <a:pPr/>
              <a:t>1</a:t>
            </a:fld>
            <a:endParaRPr lang="es-PE" dirty="0"/>
          </a:p>
        </p:txBody>
      </p:sp>
    </p:spTree>
    <p:extLst>
      <p:ext uri="{BB962C8B-B14F-4D97-AF65-F5344CB8AC3E}">
        <p14:creationId xmlns:p14="http://schemas.microsoft.com/office/powerpoint/2010/main" val="2397056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4276678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829335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Tree>
    <p:extLst>
      <p:ext uri="{BB962C8B-B14F-4D97-AF65-F5344CB8AC3E}">
        <p14:creationId xmlns:p14="http://schemas.microsoft.com/office/powerpoint/2010/main" val="1843422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992" y="842967"/>
            <a:ext cx="6863954" cy="1792287"/>
          </a:xfrm>
          <a:prstGeom prst="rect">
            <a:avLst/>
          </a:prstGeom>
        </p:spPr>
        <p:txBody>
          <a:bodyPr anchor="b"/>
          <a:lstStyle>
            <a:lvl1pPr algn="ctr">
              <a:defRPr sz="6005"/>
            </a:lvl1pPr>
          </a:lstStyle>
          <a:p>
            <a:r>
              <a:rPr lang="es-ES"/>
              <a:t>Haga clic para modificar el estilo de título del patrón</a:t>
            </a:r>
            <a:endParaRPr lang="es-PE"/>
          </a:p>
        </p:txBody>
      </p:sp>
      <p:sp>
        <p:nvSpPr>
          <p:cNvPr id="3" name="Subtítulo 2"/>
          <p:cNvSpPr>
            <a:spLocks noGrp="1"/>
          </p:cNvSpPr>
          <p:nvPr>
            <p:ph type="subTitle" idx="1"/>
          </p:nvPr>
        </p:nvSpPr>
        <p:spPr>
          <a:xfrm>
            <a:off x="1143992" y="2703513"/>
            <a:ext cx="6863954" cy="1243012"/>
          </a:xfrm>
          <a:prstGeom prst="rect">
            <a:avLst/>
          </a:prstGeom>
        </p:spPr>
        <p:txBody>
          <a:bodyPr/>
          <a:lstStyle>
            <a:lvl1pPr marL="0" indent="0" algn="ctr">
              <a:buNone/>
              <a:defRPr sz="2402"/>
            </a:lvl1pPr>
            <a:lvl2pPr marL="457611" indent="0" algn="ctr">
              <a:buNone/>
              <a:defRPr sz="2002"/>
            </a:lvl2pPr>
            <a:lvl3pPr marL="915223" indent="0" algn="ctr">
              <a:buNone/>
              <a:defRPr sz="1802"/>
            </a:lvl3pPr>
            <a:lvl4pPr marL="1372834" indent="0" algn="ctr">
              <a:buNone/>
              <a:defRPr sz="1601"/>
            </a:lvl4pPr>
            <a:lvl5pPr marL="1830446" indent="0" algn="ctr">
              <a:buNone/>
              <a:defRPr sz="1601"/>
            </a:lvl5pPr>
            <a:lvl6pPr marL="2288057" indent="0" algn="ctr">
              <a:buNone/>
              <a:defRPr sz="1601"/>
            </a:lvl6pPr>
            <a:lvl7pPr marL="2745669" indent="0" algn="ctr">
              <a:buNone/>
              <a:defRPr sz="1601"/>
            </a:lvl7pPr>
            <a:lvl8pPr marL="3203280" indent="0" algn="ctr">
              <a:buNone/>
              <a:defRPr sz="1601"/>
            </a:lvl8pPr>
            <a:lvl9pPr marL="3660892" indent="0" algn="ctr">
              <a:buNone/>
              <a:defRPr sz="1601"/>
            </a:lvl9pPr>
          </a:lstStyle>
          <a:p>
            <a:r>
              <a:rPr lang="es-ES"/>
              <a:t>Haga clic para modificar el estilo de subtítulo del patrón</a:t>
            </a:r>
            <a:endParaRPr lang="es-PE"/>
          </a:p>
        </p:txBody>
      </p:sp>
      <p:sp>
        <p:nvSpPr>
          <p:cNvPr id="4" name="Marcador de fecha 3"/>
          <p:cNvSpPr>
            <a:spLocks noGrp="1"/>
          </p:cNvSpPr>
          <p:nvPr>
            <p:ph type="dt" sz="half" idx="10"/>
          </p:nvPr>
        </p:nvSpPr>
        <p:spPr>
          <a:xfrm>
            <a:off x="629196" y="4772025"/>
            <a:ext cx="2059186" cy="273050"/>
          </a:xfrm>
          <a:prstGeom prst="rect">
            <a:avLst/>
          </a:prstGeom>
        </p:spPr>
        <p:txBody>
          <a:bodyPr/>
          <a:lstStyle/>
          <a:p>
            <a:endParaRPr lang="es-PE" dirty="0"/>
          </a:p>
        </p:txBody>
      </p:sp>
      <p:sp>
        <p:nvSpPr>
          <p:cNvPr id="5" name="Marcador de pie de página 4"/>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6" name="Marcador de número de diapositiva 5"/>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202592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629198" y="274641"/>
            <a:ext cx="7893547" cy="993775"/>
          </a:xfrm>
          <a:prstGeom prst="rect">
            <a:avLst/>
          </a:prstGeom>
        </p:spPr>
        <p:txBody>
          <a:bodyPr/>
          <a:lstStyle/>
          <a:p>
            <a:r>
              <a:rPr lang="es-ES"/>
              <a:t>Haga clic para modificar el estilo de título del patrón</a:t>
            </a:r>
            <a:endParaRPr lang="es-PE"/>
          </a:p>
        </p:txBody>
      </p:sp>
      <p:sp>
        <p:nvSpPr>
          <p:cNvPr id="3" name="Marcador de contenido 2"/>
          <p:cNvSpPr>
            <a:spLocks noGrp="1"/>
          </p:cNvSpPr>
          <p:nvPr>
            <p:ph idx="1"/>
          </p:nvPr>
        </p:nvSpPr>
        <p:spPr>
          <a:xfrm>
            <a:off x="629198" y="1370015"/>
            <a:ext cx="7893547" cy="326707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a:xfrm>
            <a:off x="629196" y="4772025"/>
            <a:ext cx="2059186" cy="273050"/>
          </a:xfrm>
          <a:prstGeom prst="rect">
            <a:avLst/>
          </a:prstGeom>
        </p:spPr>
        <p:txBody>
          <a:bodyPr/>
          <a:lstStyle/>
          <a:p>
            <a:endParaRPr lang="es-PE" dirty="0"/>
          </a:p>
        </p:txBody>
      </p:sp>
      <p:sp>
        <p:nvSpPr>
          <p:cNvPr id="5" name="Marcador de pie de página 4"/>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6" name="Marcador de número de diapositiva 5"/>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3408311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624431" y="1282700"/>
            <a:ext cx="7893547" cy="2141538"/>
          </a:xfrm>
          <a:prstGeom prst="rect">
            <a:avLst/>
          </a:prstGeom>
        </p:spPr>
        <p:txBody>
          <a:bodyPr anchor="b"/>
          <a:lstStyle>
            <a:lvl1pPr>
              <a:defRPr sz="6005"/>
            </a:lvl1pPr>
          </a:lstStyle>
          <a:p>
            <a:r>
              <a:rPr lang="es-ES"/>
              <a:t>Haga clic para modificar el estilo de título del patrón</a:t>
            </a:r>
            <a:endParaRPr lang="es-PE"/>
          </a:p>
        </p:txBody>
      </p:sp>
      <p:sp>
        <p:nvSpPr>
          <p:cNvPr id="3" name="Marcador de texto 2"/>
          <p:cNvSpPr>
            <a:spLocks noGrp="1"/>
          </p:cNvSpPr>
          <p:nvPr>
            <p:ph type="body" idx="1"/>
          </p:nvPr>
        </p:nvSpPr>
        <p:spPr>
          <a:xfrm>
            <a:off x="624431" y="3444878"/>
            <a:ext cx="7893547" cy="1127125"/>
          </a:xfrm>
          <a:prstGeom prst="rect">
            <a:avLst/>
          </a:prstGeom>
        </p:spPr>
        <p:txBody>
          <a:bodyPr/>
          <a:lstStyle>
            <a:lvl1pPr marL="0" indent="0">
              <a:buNone/>
              <a:defRPr sz="2402">
                <a:solidFill>
                  <a:schemeClr val="tx1">
                    <a:tint val="75000"/>
                  </a:schemeClr>
                </a:solidFill>
              </a:defRPr>
            </a:lvl1pPr>
            <a:lvl2pPr marL="457611" indent="0">
              <a:buNone/>
              <a:defRPr sz="2002">
                <a:solidFill>
                  <a:schemeClr val="tx1">
                    <a:tint val="75000"/>
                  </a:schemeClr>
                </a:solidFill>
              </a:defRPr>
            </a:lvl2pPr>
            <a:lvl3pPr marL="915223" indent="0">
              <a:buNone/>
              <a:defRPr sz="1802">
                <a:solidFill>
                  <a:schemeClr val="tx1">
                    <a:tint val="75000"/>
                  </a:schemeClr>
                </a:solidFill>
              </a:defRPr>
            </a:lvl3pPr>
            <a:lvl4pPr marL="1372834" indent="0">
              <a:buNone/>
              <a:defRPr sz="1601">
                <a:solidFill>
                  <a:schemeClr val="tx1">
                    <a:tint val="75000"/>
                  </a:schemeClr>
                </a:solidFill>
              </a:defRPr>
            </a:lvl4pPr>
            <a:lvl5pPr marL="1830446" indent="0">
              <a:buNone/>
              <a:defRPr sz="1601">
                <a:solidFill>
                  <a:schemeClr val="tx1">
                    <a:tint val="75000"/>
                  </a:schemeClr>
                </a:solidFill>
              </a:defRPr>
            </a:lvl5pPr>
            <a:lvl6pPr marL="2288057" indent="0">
              <a:buNone/>
              <a:defRPr sz="1601">
                <a:solidFill>
                  <a:schemeClr val="tx1">
                    <a:tint val="75000"/>
                  </a:schemeClr>
                </a:solidFill>
              </a:defRPr>
            </a:lvl6pPr>
            <a:lvl7pPr marL="2745669" indent="0">
              <a:buNone/>
              <a:defRPr sz="1601">
                <a:solidFill>
                  <a:schemeClr val="tx1">
                    <a:tint val="75000"/>
                  </a:schemeClr>
                </a:solidFill>
              </a:defRPr>
            </a:lvl7pPr>
            <a:lvl8pPr marL="3203280" indent="0">
              <a:buNone/>
              <a:defRPr sz="1601">
                <a:solidFill>
                  <a:schemeClr val="tx1">
                    <a:tint val="75000"/>
                  </a:schemeClr>
                </a:solidFill>
              </a:defRPr>
            </a:lvl8pPr>
            <a:lvl9pPr marL="3660892" indent="0">
              <a:buNone/>
              <a:defRPr sz="1601">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a:xfrm>
            <a:off x="629196" y="4772025"/>
            <a:ext cx="2059186" cy="273050"/>
          </a:xfrm>
          <a:prstGeom prst="rect">
            <a:avLst/>
          </a:prstGeom>
        </p:spPr>
        <p:txBody>
          <a:bodyPr/>
          <a:lstStyle/>
          <a:p>
            <a:endParaRPr lang="es-PE" dirty="0"/>
          </a:p>
        </p:txBody>
      </p:sp>
      <p:sp>
        <p:nvSpPr>
          <p:cNvPr id="5" name="Marcador de pie de página 4"/>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6" name="Marcador de número de diapositiva 5"/>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319312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629198" y="274641"/>
            <a:ext cx="7893547" cy="993775"/>
          </a:xfrm>
          <a:prstGeom prst="rect">
            <a:avLst/>
          </a:prstGeom>
        </p:spPr>
        <p:txBody>
          <a:bodyPr/>
          <a:lstStyle/>
          <a:p>
            <a:r>
              <a:rPr lang="es-ES"/>
              <a:t>Haga clic para modificar el estilo de título del patrón</a:t>
            </a:r>
            <a:endParaRPr lang="es-PE"/>
          </a:p>
        </p:txBody>
      </p:sp>
      <p:sp>
        <p:nvSpPr>
          <p:cNvPr id="3" name="Marcador de contenido 2"/>
          <p:cNvSpPr>
            <a:spLocks noGrp="1"/>
          </p:cNvSpPr>
          <p:nvPr>
            <p:ph sz="half" idx="1"/>
          </p:nvPr>
        </p:nvSpPr>
        <p:spPr>
          <a:xfrm>
            <a:off x="629196" y="1370015"/>
            <a:ext cx="3870507" cy="326707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p:cNvSpPr>
            <a:spLocks noGrp="1"/>
          </p:cNvSpPr>
          <p:nvPr>
            <p:ph sz="half" idx="2"/>
          </p:nvPr>
        </p:nvSpPr>
        <p:spPr>
          <a:xfrm>
            <a:off x="4652237" y="1370015"/>
            <a:ext cx="3870507" cy="326707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p:cNvSpPr>
            <a:spLocks noGrp="1"/>
          </p:cNvSpPr>
          <p:nvPr>
            <p:ph type="dt" sz="half" idx="10"/>
          </p:nvPr>
        </p:nvSpPr>
        <p:spPr>
          <a:xfrm>
            <a:off x="629196" y="4772025"/>
            <a:ext cx="2059186" cy="273050"/>
          </a:xfrm>
          <a:prstGeom prst="rect">
            <a:avLst/>
          </a:prstGeom>
        </p:spPr>
        <p:txBody>
          <a:bodyPr/>
          <a:lstStyle/>
          <a:p>
            <a:endParaRPr lang="es-PE" dirty="0"/>
          </a:p>
        </p:txBody>
      </p:sp>
      <p:sp>
        <p:nvSpPr>
          <p:cNvPr id="6" name="Marcador de pie de página 5"/>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7" name="Marcador de número de diapositiva 6"/>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772411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630787" y="274641"/>
            <a:ext cx="7893547" cy="993775"/>
          </a:xfrm>
          <a:prstGeom prst="rect">
            <a:avLst/>
          </a:prstGeom>
        </p:spPr>
        <p:txBody>
          <a:bodyPr/>
          <a:lstStyle/>
          <a:p>
            <a:r>
              <a:rPr lang="es-ES"/>
              <a:t>Haga clic para modificar el estilo de título del patrón</a:t>
            </a:r>
            <a:endParaRPr lang="es-PE"/>
          </a:p>
        </p:txBody>
      </p:sp>
      <p:sp>
        <p:nvSpPr>
          <p:cNvPr id="3" name="Marcador de texto 2"/>
          <p:cNvSpPr>
            <a:spLocks noGrp="1"/>
          </p:cNvSpPr>
          <p:nvPr>
            <p:ph type="body" idx="1"/>
          </p:nvPr>
        </p:nvSpPr>
        <p:spPr>
          <a:xfrm>
            <a:off x="630786" y="1262065"/>
            <a:ext cx="3872095" cy="619125"/>
          </a:xfrm>
          <a:prstGeom prst="rect">
            <a:avLst/>
          </a:prstGeom>
        </p:spPr>
        <p:txBody>
          <a:bodyPr anchor="b"/>
          <a:lstStyle>
            <a:lvl1pPr marL="0" indent="0">
              <a:buNone/>
              <a:defRPr sz="2402" b="1"/>
            </a:lvl1pPr>
            <a:lvl2pPr marL="457611" indent="0">
              <a:buNone/>
              <a:defRPr sz="2002" b="1"/>
            </a:lvl2pPr>
            <a:lvl3pPr marL="915223" indent="0">
              <a:buNone/>
              <a:defRPr sz="1802" b="1"/>
            </a:lvl3pPr>
            <a:lvl4pPr marL="1372834" indent="0">
              <a:buNone/>
              <a:defRPr sz="1601" b="1"/>
            </a:lvl4pPr>
            <a:lvl5pPr marL="1830446" indent="0">
              <a:buNone/>
              <a:defRPr sz="1601" b="1"/>
            </a:lvl5pPr>
            <a:lvl6pPr marL="2288057" indent="0">
              <a:buNone/>
              <a:defRPr sz="1601" b="1"/>
            </a:lvl6pPr>
            <a:lvl7pPr marL="2745669" indent="0">
              <a:buNone/>
              <a:defRPr sz="1601" b="1"/>
            </a:lvl7pPr>
            <a:lvl8pPr marL="3203280" indent="0">
              <a:buNone/>
              <a:defRPr sz="1601" b="1"/>
            </a:lvl8pPr>
            <a:lvl9pPr marL="3660892" indent="0">
              <a:buNone/>
              <a:defRPr sz="1601" b="1"/>
            </a:lvl9pPr>
          </a:lstStyle>
          <a:p>
            <a:pPr lvl="0"/>
            <a:r>
              <a:rPr lang="es-ES"/>
              <a:t>Haga clic para modificar el estilo de texto del patrón</a:t>
            </a:r>
          </a:p>
        </p:txBody>
      </p:sp>
      <p:sp>
        <p:nvSpPr>
          <p:cNvPr id="4" name="Marcador de contenido 3"/>
          <p:cNvSpPr>
            <a:spLocks noGrp="1"/>
          </p:cNvSpPr>
          <p:nvPr>
            <p:ph sz="half" idx="2"/>
          </p:nvPr>
        </p:nvSpPr>
        <p:spPr>
          <a:xfrm>
            <a:off x="630786" y="1881190"/>
            <a:ext cx="3872095" cy="276542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p:cNvSpPr>
            <a:spLocks noGrp="1"/>
          </p:cNvSpPr>
          <p:nvPr>
            <p:ph type="body" sz="quarter" idx="3"/>
          </p:nvPr>
        </p:nvSpPr>
        <p:spPr>
          <a:xfrm>
            <a:off x="4633169" y="1262065"/>
            <a:ext cx="3891163" cy="619125"/>
          </a:xfrm>
          <a:prstGeom prst="rect">
            <a:avLst/>
          </a:prstGeom>
        </p:spPr>
        <p:txBody>
          <a:bodyPr anchor="b"/>
          <a:lstStyle>
            <a:lvl1pPr marL="0" indent="0">
              <a:buNone/>
              <a:defRPr sz="2402" b="1"/>
            </a:lvl1pPr>
            <a:lvl2pPr marL="457611" indent="0">
              <a:buNone/>
              <a:defRPr sz="2002" b="1"/>
            </a:lvl2pPr>
            <a:lvl3pPr marL="915223" indent="0">
              <a:buNone/>
              <a:defRPr sz="1802" b="1"/>
            </a:lvl3pPr>
            <a:lvl4pPr marL="1372834" indent="0">
              <a:buNone/>
              <a:defRPr sz="1601" b="1"/>
            </a:lvl4pPr>
            <a:lvl5pPr marL="1830446" indent="0">
              <a:buNone/>
              <a:defRPr sz="1601" b="1"/>
            </a:lvl5pPr>
            <a:lvl6pPr marL="2288057" indent="0">
              <a:buNone/>
              <a:defRPr sz="1601" b="1"/>
            </a:lvl6pPr>
            <a:lvl7pPr marL="2745669" indent="0">
              <a:buNone/>
              <a:defRPr sz="1601" b="1"/>
            </a:lvl7pPr>
            <a:lvl8pPr marL="3203280" indent="0">
              <a:buNone/>
              <a:defRPr sz="1601" b="1"/>
            </a:lvl8pPr>
            <a:lvl9pPr marL="3660892" indent="0">
              <a:buNone/>
              <a:defRPr sz="1601" b="1"/>
            </a:lvl9pPr>
          </a:lstStyle>
          <a:p>
            <a:pPr lvl="0"/>
            <a:r>
              <a:rPr lang="es-ES"/>
              <a:t>Haga clic para modificar el estilo de texto del patrón</a:t>
            </a:r>
          </a:p>
        </p:txBody>
      </p:sp>
      <p:sp>
        <p:nvSpPr>
          <p:cNvPr id="6" name="Marcador de contenido 5"/>
          <p:cNvSpPr>
            <a:spLocks noGrp="1"/>
          </p:cNvSpPr>
          <p:nvPr>
            <p:ph sz="quarter" idx="4"/>
          </p:nvPr>
        </p:nvSpPr>
        <p:spPr>
          <a:xfrm>
            <a:off x="4633169" y="1881190"/>
            <a:ext cx="3891163" cy="276542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p:cNvSpPr>
            <a:spLocks noGrp="1"/>
          </p:cNvSpPr>
          <p:nvPr>
            <p:ph type="dt" sz="half" idx="10"/>
          </p:nvPr>
        </p:nvSpPr>
        <p:spPr>
          <a:xfrm>
            <a:off x="629196" y="4772025"/>
            <a:ext cx="2059186" cy="273050"/>
          </a:xfrm>
          <a:prstGeom prst="rect">
            <a:avLst/>
          </a:prstGeom>
        </p:spPr>
        <p:txBody>
          <a:bodyPr/>
          <a:lstStyle/>
          <a:p>
            <a:endParaRPr lang="es-PE" dirty="0"/>
          </a:p>
        </p:txBody>
      </p:sp>
      <p:sp>
        <p:nvSpPr>
          <p:cNvPr id="8" name="Marcador de pie de página 7"/>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9" name="Marcador de número de diapositiva 8"/>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3212684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629198" y="274641"/>
            <a:ext cx="7893547" cy="993775"/>
          </a:xfrm>
          <a:prstGeom prst="rect">
            <a:avLst/>
          </a:prstGeom>
        </p:spPr>
        <p:txBody>
          <a:bodyPr/>
          <a:lstStyle/>
          <a:p>
            <a:r>
              <a:rPr lang="es-ES"/>
              <a:t>Haga clic para modificar el estilo de título del patrón</a:t>
            </a:r>
            <a:endParaRPr lang="es-PE"/>
          </a:p>
        </p:txBody>
      </p:sp>
      <p:sp>
        <p:nvSpPr>
          <p:cNvPr id="3" name="Marcador de fecha 2"/>
          <p:cNvSpPr>
            <a:spLocks noGrp="1"/>
          </p:cNvSpPr>
          <p:nvPr>
            <p:ph type="dt" sz="half" idx="10"/>
          </p:nvPr>
        </p:nvSpPr>
        <p:spPr>
          <a:xfrm>
            <a:off x="629196" y="4772025"/>
            <a:ext cx="2059186" cy="273050"/>
          </a:xfrm>
          <a:prstGeom prst="rect">
            <a:avLst/>
          </a:prstGeom>
        </p:spPr>
        <p:txBody>
          <a:bodyPr/>
          <a:lstStyle/>
          <a:p>
            <a:endParaRPr lang="es-PE" dirty="0"/>
          </a:p>
        </p:txBody>
      </p:sp>
      <p:sp>
        <p:nvSpPr>
          <p:cNvPr id="4" name="Marcador de pie de página 3"/>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5" name="Marcador de número de diapositiva 4"/>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2131706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a:xfrm>
            <a:off x="629196" y="4772025"/>
            <a:ext cx="2059186" cy="273050"/>
          </a:xfrm>
          <a:prstGeom prst="rect">
            <a:avLst/>
          </a:prstGeom>
        </p:spPr>
        <p:txBody>
          <a:bodyPr/>
          <a:lstStyle/>
          <a:p>
            <a:endParaRPr lang="es-PE" dirty="0"/>
          </a:p>
        </p:txBody>
      </p:sp>
      <p:sp>
        <p:nvSpPr>
          <p:cNvPr id="3" name="Marcador de pie de página 2"/>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4" name="Marcador de número de diapositiva 3"/>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1479543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787" y="342902"/>
            <a:ext cx="2952136" cy="1201738"/>
          </a:xfrm>
          <a:prstGeom prst="rect">
            <a:avLst/>
          </a:prstGeom>
        </p:spPr>
        <p:txBody>
          <a:bodyPr anchor="b"/>
          <a:lstStyle>
            <a:lvl1pPr>
              <a:defRPr sz="3203"/>
            </a:lvl1pPr>
          </a:lstStyle>
          <a:p>
            <a:r>
              <a:rPr lang="es-ES"/>
              <a:t>Haga clic para modificar el estilo de título del patrón</a:t>
            </a:r>
            <a:endParaRPr lang="es-PE"/>
          </a:p>
        </p:txBody>
      </p:sp>
      <p:sp>
        <p:nvSpPr>
          <p:cNvPr id="3" name="Marcador de contenido 2"/>
          <p:cNvSpPr>
            <a:spLocks noGrp="1"/>
          </p:cNvSpPr>
          <p:nvPr>
            <p:ph idx="1"/>
          </p:nvPr>
        </p:nvSpPr>
        <p:spPr>
          <a:xfrm>
            <a:off x="3891163" y="741364"/>
            <a:ext cx="4633169" cy="3659187"/>
          </a:xfrm>
          <a:prstGeom prst="rect">
            <a:avLst/>
          </a:prstGeom>
        </p:spPr>
        <p:txBody>
          <a:bodyPr/>
          <a:lstStyle>
            <a:lvl1pPr>
              <a:defRPr sz="3203"/>
            </a:lvl1pPr>
            <a:lvl2pPr>
              <a:defRPr sz="2803"/>
            </a:lvl2pPr>
            <a:lvl3pPr>
              <a:defRPr sz="2402"/>
            </a:lvl3pPr>
            <a:lvl4pPr>
              <a:defRPr sz="2002"/>
            </a:lvl4pPr>
            <a:lvl5pPr>
              <a:defRPr sz="2002"/>
            </a:lvl5pPr>
            <a:lvl6pPr>
              <a:defRPr sz="2002"/>
            </a:lvl6pPr>
            <a:lvl7pPr>
              <a:defRPr sz="2002"/>
            </a:lvl7pPr>
            <a:lvl8pPr>
              <a:defRPr sz="2002"/>
            </a:lvl8pPr>
            <a:lvl9pPr>
              <a:defRPr sz="2002"/>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p:cNvSpPr>
            <a:spLocks noGrp="1"/>
          </p:cNvSpPr>
          <p:nvPr>
            <p:ph type="body" sz="half" idx="2"/>
          </p:nvPr>
        </p:nvSpPr>
        <p:spPr>
          <a:xfrm>
            <a:off x="630787" y="1544641"/>
            <a:ext cx="2952136" cy="2860675"/>
          </a:xfrm>
          <a:prstGeom prst="rect">
            <a:avLst/>
          </a:prstGeom>
        </p:spPr>
        <p:txBody>
          <a:bodyPr/>
          <a:lstStyle>
            <a:lvl1pPr marL="0" indent="0">
              <a:buNone/>
              <a:defRPr sz="1601"/>
            </a:lvl1pPr>
            <a:lvl2pPr marL="457611" indent="0">
              <a:buNone/>
              <a:defRPr sz="1401"/>
            </a:lvl2pPr>
            <a:lvl3pPr marL="915223" indent="0">
              <a:buNone/>
              <a:defRPr sz="1201"/>
            </a:lvl3pPr>
            <a:lvl4pPr marL="1372834" indent="0">
              <a:buNone/>
              <a:defRPr sz="1001"/>
            </a:lvl4pPr>
            <a:lvl5pPr marL="1830446" indent="0">
              <a:buNone/>
              <a:defRPr sz="1001"/>
            </a:lvl5pPr>
            <a:lvl6pPr marL="2288057" indent="0">
              <a:buNone/>
              <a:defRPr sz="1001"/>
            </a:lvl6pPr>
            <a:lvl7pPr marL="2745669" indent="0">
              <a:buNone/>
              <a:defRPr sz="1001"/>
            </a:lvl7pPr>
            <a:lvl8pPr marL="3203280" indent="0">
              <a:buNone/>
              <a:defRPr sz="1001"/>
            </a:lvl8pPr>
            <a:lvl9pPr marL="3660892" indent="0">
              <a:buNone/>
              <a:defRPr sz="1001"/>
            </a:lvl9pPr>
          </a:lstStyle>
          <a:p>
            <a:pPr lvl="0"/>
            <a:r>
              <a:rPr lang="es-ES"/>
              <a:t>Haga clic para modificar el estilo de texto del patrón</a:t>
            </a:r>
          </a:p>
        </p:txBody>
      </p:sp>
      <p:sp>
        <p:nvSpPr>
          <p:cNvPr id="5" name="Marcador de fecha 4"/>
          <p:cNvSpPr>
            <a:spLocks noGrp="1"/>
          </p:cNvSpPr>
          <p:nvPr>
            <p:ph type="dt" sz="half" idx="10"/>
          </p:nvPr>
        </p:nvSpPr>
        <p:spPr>
          <a:xfrm>
            <a:off x="629196" y="4772025"/>
            <a:ext cx="2059186" cy="273050"/>
          </a:xfrm>
          <a:prstGeom prst="rect">
            <a:avLst/>
          </a:prstGeom>
        </p:spPr>
        <p:txBody>
          <a:bodyPr/>
          <a:lstStyle/>
          <a:p>
            <a:endParaRPr lang="es-PE" dirty="0"/>
          </a:p>
        </p:txBody>
      </p:sp>
      <p:sp>
        <p:nvSpPr>
          <p:cNvPr id="6" name="Marcador de pie de página 5"/>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7" name="Marcador de número de diapositiva 6"/>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226289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630787" y="342902"/>
            <a:ext cx="2952136" cy="1201738"/>
          </a:xfrm>
          <a:prstGeom prst="rect">
            <a:avLst/>
          </a:prstGeom>
        </p:spPr>
        <p:txBody>
          <a:bodyPr anchor="b"/>
          <a:lstStyle>
            <a:lvl1pPr>
              <a:defRPr sz="3203"/>
            </a:lvl1pPr>
          </a:lstStyle>
          <a:p>
            <a:r>
              <a:rPr lang="es-ES"/>
              <a:t>Haga clic para modificar el estilo de título del patrón</a:t>
            </a:r>
            <a:endParaRPr lang="es-PE"/>
          </a:p>
        </p:txBody>
      </p:sp>
      <p:sp>
        <p:nvSpPr>
          <p:cNvPr id="3" name="Marcador de posición de imagen 2"/>
          <p:cNvSpPr>
            <a:spLocks noGrp="1"/>
          </p:cNvSpPr>
          <p:nvPr>
            <p:ph type="pic" idx="1"/>
          </p:nvPr>
        </p:nvSpPr>
        <p:spPr>
          <a:xfrm>
            <a:off x="3891163" y="741364"/>
            <a:ext cx="4633169" cy="3659187"/>
          </a:xfrm>
          <a:prstGeom prst="rect">
            <a:avLst/>
          </a:prstGeom>
        </p:spPr>
        <p:txBody>
          <a:bodyPr/>
          <a:lstStyle>
            <a:lvl1pPr marL="0" indent="0">
              <a:buNone/>
              <a:defRPr sz="3203"/>
            </a:lvl1pPr>
            <a:lvl2pPr marL="457611" indent="0">
              <a:buNone/>
              <a:defRPr sz="2803"/>
            </a:lvl2pPr>
            <a:lvl3pPr marL="915223" indent="0">
              <a:buNone/>
              <a:defRPr sz="2402"/>
            </a:lvl3pPr>
            <a:lvl4pPr marL="1372834" indent="0">
              <a:buNone/>
              <a:defRPr sz="2002"/>
            </a:lvl4pPr>
            <a:lvl5pPr marL="1830446" indent="0">
              <a:buNone/>
              <a:defRPr sz="2002"/>
            </a:lvl5pPr>
            <a:lvl6pPr marL="2288057" indent="0">
              <a:buNone/>
              <a:defRPr sz="2002"/>
            </a:lvl6pPr>
            <a:lvl7pPr marL="2745669" indent="0">
              <a:buNone/>
              <a:defRPr sz="2002"/>
            </a:lvl7pPr>
            <a:lvl8pPr marL="3203280" indent="0">
              <a:buNone/>
              <a:defRPr sz="2002"/>
            </a:lvl8pPr>
            <a:lvl9pPr marL="3660892" indent="0">
              <a:buNone/>
              <a:defRPr sz="2002"/>
            </a:lvl9pPr>
          </a:lstStyle>
          <a:p>
            <a:endParaRPr lang="es-PE" dirty="0"/>
          </a:p>
        </p:txBody>
      </p:sp>
      <p:sp>
        <p:nvSpPr>
          <p:cNvPr id="4" name="Marcador de texto 3"/>
          <p:cNvSpPr>
            <a:spLocks noGrp="1"/>
          </p:cNvSpPr>
          <p:nvPr>
            <p:ph type="body" sz="half" idx="2"/>
          </p:nvPr>
        </p:nvSpPr>
        <p:spPr>
          <a:xfrm>
            <a:off x="630787" y="1544641"/>
            <a:ext cx="2952136" cy="2860675"/>
          </a:xfrm>
          <a:prstGeom prst="rect">
            <a:avLst/>
          </a:prstGeom>
        </p:spPr>
        <p:txBody>
          <a:bodyPr/>
          <a:lstStyle>
            <a:lvl1pPr marL="0" indent="0">
              <a:buNone/>
              <a:defRPr sz="1601"/>
            </a:lvl1pPr>
            <a:lvl2pPr marL="457611" indent="0">
              <a:buNone/>
              <a:defRPr sz="1401"/>
            </a:lvl2pPr>
            <a:lvl3pPr marL="915223" indent="0">
              <a:buNone/>
              <a:defRPr sz="1201"/>
            </a:lvl3pPr>
            <a:lvl4pPr marL="1372834" indent="0">
              <a:buNone/>
              <a:defRPr sz="1001"/>
            </a:lvl4pPr>
            <a:lvl5pPr marL="1830446" indent="0">
              <a:buNone/>
              <a:defRPr sz="1001"/>
            </a:lvl5pPr>
            <a:lvl6pPr marL="2288057" indent="0">
              <a:buNone/>
              <a:defRPr sz="1001"/>
            </a:lvl6pPr>
            <a:lvl7pPr marL="2745669" indent="0">
              <a:buNone/>
              <a:defRPr sz="1001"/>
            </a:lvl7pPr>
            <a:lvl8pPr marL="3203280" indent="0">
              <a:buNone/>
              <a:defRPr sz="1001"/>
            </a:lvl8pPr>
            <a:lvl9pPr marL="3660892" indent="0">
              <a:buNone/>
              <a:defRPr sz="1001"/>
            </a:lvl9pPr>
          </a:lstStyle>
          <a:p>
            <a:pPr lvl="0"/>
            <a:r>
              <a:rPr lang="es-ES"/>
              <a:t>Haga clic para modificar el estilo de texto del patrón</a:t>
            </a:r>
          </a:p>
        </p:txBody>
      </p:sp>
      <p:sp>
        <p:nvSpPr>
          <p:cNvPr id="5" name="Marcador de fecha 4"/>
          <p:cNvSpPr>
            <a:spLocks noGrp="1"/>
          </p:cNvSpPr>
          <p:nvPr>
            <p:ph type="dt" sz="half" idx="10"/>
          </p:nvPr>
        </p:nvSpPr>
        <p:spPr>
          <a:xfrm>
            <a:off x="629196" y="4772025"/>
            <a:ext cx="2059186" cy="273050"/>
          </a:xfrm>
          <a:prstGeom prst="rect">
            <a:avLst/>
          </a:prstGeom>
        </p:spPr>
        <p:txBody>
          <a:bodyPr/>
          <a:lstStyle/>
          <a:p>
            <a:endParaRPr lang="es-PE" dirty="0"/>
          </a:p>
        </p:txBody>
      </p:sp>
      <p:sp>
        <p:nvSpPr>
          <p:cNvPr id="6" name="Marcador de pie de página 5"/>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7" name="Marcador de número de diapositiva 6"/>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3533727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629198" y="274641"/>
            <a:ext cx="7893547" cy="993775"/>
          </a:xfrm>
          <a:prstGeom prst="rect">
            <a:avLst/>
          </a:prstGeom>
        </p:spPr>
        <p:txBody>
          <a:bodyPr/>
          <a:lstStyle/>
          <a:p>
            <a:r>
              <a:rPr lang="es-ES"/>
              <a:t>Haga clic para modificar el estilo de título del patrón</a:t>
            </a:r>
            <a:endParaRPr lang="es-PE"/>
          </a:p>
        </p:txBody>
      </p:sp>
      <p:sp>
        <p:nvSpPr>
          <p:cNvPr id="3" name="Marcador de texto vertical 2"/>
          <p:cNvSpPr>
            <a:spLocks noGrp="1"/>
          </p:cNvSpPr>
          <p:nvPr>
            <p:ph type="body" orient="vert" idx="1"/>
          </p:nvPr>
        </p:nvSpPr>
        <p:spPr>
          <a:xfrm>
            <a:off x="629198" y="1370015"/>
            <a:ext cx="7893547" cy="3267075"/>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a:xfrm>
            <a:off x="629196" y="4772025"/>
            <a:ext cx="2059186" cy="273050"/>
          </a:xfrm>
          <a:prstGeom prst="rect">
            <a:avLst/>
          </a:prstGeom>
        </p:spPr>
        <p:txBody>
          <a:bodyPr/>
          <a:lstStyle/>
          <a:p>
            <a:endParaRPr lang="es-PE" dirty="0"/>
          </a:p>
        </p:txBody>
      </p:sp>
      <p:sp>
        <p:nvSpPr>
          <p:cNvPr id="5" name="Marcador de pie de página 4"/>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6" name="Marcador de número de diapositiva 5"/>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414129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549358" y="274640"/>
            <a:ext cx="1973387" cy="4362450"/>
          </a:xfrm>
          <a:prstGeom prst="rect">
            <a:avLst/>
          </a:prstGeom>
        </p:spPr>
        <p:txBody>
          <a:bodyPr vert="eaVert"/>
          <a:lstStyle/>
          <a:p>
            <a:r>
              <a:rPr lang="es-ES"/>
              <a:t>Haga clic para modificar el estilo de título del patrón</a:t>
            </a:r>
            <a:endParaRPr lang="es-PE"/>
          </a:p>
        </p:txBody>
      </p:sp>
      <p:sp>
        <p:nvSpPr>
          <p:cNvPr id="3" name="Marcador de texto vertical 2"/>
          <p:cNvSpPr>
            <a:spLocks noGrp="1"/>
          </p:cNvSpPr>
          <p:nvPr>
            <p:ph type="body" orient="vert" idx="1"/>
          </p:nvPr>
        </p:nvSpPr>
        <p:spPr>
          <a:xfrm>
            <a:off x="629198" y="274640"/>
            <a:ext cx="5767628" cy="4362450"/>
          </a:xfrm>
          <a:prstGeom prst="rect">
            <a:avLst/>
          </a:prstGeo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a:xfrm>
            <a:off x="629196" y="4772025"/>
            <a:ext cx="2059186" cy="273050"/>
          </a:xfrm>
          <a:prstGeom prst="rect">
            <a:avLst/>
          </a:prstGeom>
        </p:spPr>
        <p:txBody>
          <a:bodyPr/>
          <a:lstStyle/>
          <a:p>
            <a:endParaRPr lang="es-PE" dirty="0"/>
          </a:p>
        </p:txBody>
      </p:sp>
      <p:sp>
        <p:nvSpPr>
          <p:cNvPr id="5" name="Marcador de pie de página 4"/>
          <p:cNvSpPr>
            <a:spLocks noGrp="1"/>
          </p:cNvSpPr>
          <p:nvPr>
            <p:ph type="ftr" sz="quarter" idx="11"/>
          </p:nvPr>
        </p:nvSpPr>
        <p:spPr>
          <a:xfrm>
            <a:off x="3031582" y="4772025"/>
            <a:ext cx="3088779" cy="273050"/>
          </a:xfrm>
          <a:prstGeom prst="rect">
            <a:avLst/>
          </a:prstGeom>
        </p:spPr>
        <p:txBody>
          <a:bodyPr/>
          <a:lstStyle/>
          <a:p>
            <a:endParaRPr lang="es-PE" dirty="0"/>
          </a:p>
        </p:txBody>
      </p:sp>
      <p:sp>
        <p:nvSpPr>
          <p:cNvPr id="6" name="Marcador de número de diapositiva 5"/>
          <p:cNvSpPr>
            <a:spLocks noGrp="1"/>
          </p:cNvSpPr>
          <p:nvPr>
            <p:ph type="sldNum" sz="quarter" idx="12"/>
          </p:nvPr>
        </p:nvSpPr>
        <p:spPr/>
        <p:txBody>
          <a:bodyPr/>
          <a:lstStyle/>
          <a:p>
            <a:fld id="{DCE17C58-D15D-432C-8390-60963580997B}" type="slidenum">
              <a:rPr lang="es-PE" smtClean="0"/>
              <a:pPr/>
              <a:t>‹Nº›</a:t>
            </a:fld>
            <a:endParaRPr lang="es-PE" dirty="0"/>
          </a:p>
        </p:txBody>
      </p:sp>
    </p:spTree>
    <p:extLst>
      <p:ext uri="{BB962C8B-B14F-4D97-AF65-F5344CB8AC3E}">
        <p14:creationId xmlns:p14="http://schemas.microsoft.com/office/powerpoint/2010/main" val="3264517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992" y="842552"/>
            <a:ext cx="6863954" cy="1792358"/>
          </a:xfrm>
        </p:spPr>
        <p:txBody>
          <a:bodyPr anchor="b"/>
          <a:lstStyle>
            <a:lvl1pPr algn="ctr">
              <a:defRPr sz="4504"/>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992" y="2704030"/>
            <a:ext cx="6863954" cy="1242971"/>
          </a:xfrm>
        </p:spPr>
        <p:txBody>
          <a:bodyPr/>
          <a:lstStyle>
            <a:lvl1pPr marL="0" indent="0" algn="ctr">
              <a:buNone/>
              <a:defRPr sz="1802"/>
            </a:lvl1pPr>
            <a:lvl2pPr marL="343220" indent="0" algn="ctr">
              <a:buNone/>
              <a:defRPr sz="1501"/>
            </a:lvl2pPr>
            <a:lvl3pPr marL="686440" indent="0" algn="ctr">
              <a:buNone/>
              <a:defRPr sz="1351"/>
            </a:lvl3pPr>
            <a:lvl4pPr marL="1029660" indent="0" algn="ctr">
              <a:buNone/>
              <a:defRPr sz="1201"/>
            </a:lvl4pPr>
            <a:lvl5pPr marL="1372880" indent="0" algn="ctr">
              <a:buNone/>
              <a:defRPr sz="1201"/>
            </a:lvl5pPr>
            <a:lvl6pPr marL="1716100" indent="0" algn="ctr">
              <a:buNone/>
              <a:defRPr sz="1201"/>
            </a:lvl6pPr>
            <a:lvl7pPr marL="2059320" indent="0" algn="ctr">
              <a:buNone/>
              <a:defRPr sz="1201"/>
            </a:lvl7pPr>
            <a:lvl8pPr marL="2402540" indent="0" algn="ctr">
              <a:buNone/>
              <a:defRPr sz="1201"/>
            </a:lvl8pPr>
            <a:lvl9pPr marL="2745760" indent="0" algn="ctr">
              <a:buNone/>
              <a:defRPr sz="1201"/>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pPr/>
              <a:t>‹Nº›</a:t>
            </a:fld>
            <a:endParaRPr lang="en-US" dirty="0"/>
          </a:p>
        </p:txBody>
      </p:sp>
      <p:pic>
        <p:nvPicPr>
          <p:cNvPr id="7" name="Imagen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5" y="-1"/>
            <a:ext cx="9151154" cy="5148704"/>
          </a:xfrm>
          <a:prstGeom prst="rect">
            <a:avLst/>
          </a:prstGeom>
        </p:spPr>
      </p:pic>
    </p:spTree>
    <p:extLst>
      <p:ext uri="{BB962C8B-B14F-4D97-AF65-F5344CB8AC3E}">
        <p14:creationId xmlns:p14="http://schemas.microsoft.com/office/powerpoint/2010/main" val="405740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4429" y="1283491"/>
            <a:ext cx="7893547" cy="2141534"/>
          </a:xfrm>
        </p:spPr>
        <p:txBody>
          <a:bodyPr anchor="b"/>
          <a:lstStyle>
            <a:lvl1pPr>
              <a:defRPr sz="4504"/>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4429" y="3445285"/>
            <a:ext cx="7893547" cy="1126182"/>
          </a:xfrm>
        </p:spPr>
        <p:txBody>
          <a:bodyPr/>
          <a:lstStyle>
            <a:lvl1pPr marL="0" indent="0">
              <a:buNone/>
              <a:defRPr sz="1802">
                <a:solidFill>
                  <a:schemeClr val="tx1">
                    <a:tint val="75000"/>
                  </a:schemeClr>
                </a:solidFill>
              </a:defRPr>
            </a:lvl1pPr>
            <a:lvl2pPr marL="343220" indent="0">
              <a:buNone/>
              <a:defRPr sz="1501">
                <a:solidFill>
                  <a:schemeClr val="tx1">
                    <a:tint val="75000"/>
                  </a:schemeClr>
                </a:solidFill>
              </a:defRPr>
            </a:lvl2pPr>
            <a:lvl3pPr marL="686440" indent="0">
              <a:buNone/>
              <a:defRPr sz="1351">
                <a:solidFill>
                  <a:schemeClr val="tx1">
                    <a:tint val="75000"/>
                  </a:schemeClr>
                </a:solidFill>
              </a:defRPr>
            </a:lvl3pPr>
            <a:lvl4pPr marL="1029660" indent="0">
              <a:buNone/>
              <a:defRPr sz="1201">
                <a:solidFill>
                  <a:schemeClr val="tx1">
                    <a:tint val="75000"/>
                  </a:schemeClr>
                </a:solidFill>
              </a:defRPr>
            </a:lvl4pPr>
            <a:lvl5pPr marL="1372880" indent="0">
              <a:buNone/>
              <a:defRPr sz="1201">
                <a:solidFill>
                  <a:schemeClr val="tx1">
                    <a:tint val="75000"/>
                  </a:schemeClr>
                </a:solidFill>
              </a:defRPr>
            </a:lvl5pPr>
            <a:lvl6pPr marL="1716100" indent="0">
              <a:buNone/>
              <a:defRPr sz="1201">
                <a:solidFill>
                  <a:schemeClr val="tx1">
                    <a:tint val="75000"/>
                  </a:schemeClr>
                </a:solidFill>
              </a:defRPr>
            </a:lvl6pPr>
            <a:lvl7pPr marL="2059320" indent="0">
              <a:buNone/>
              <a:defRPr sz="1201">
                <a:solidFill>
                  <a:schemeClr val="tx1">
                    <a:tint val="75000"/>
                  </a:schemeClr>
                </a:solidFill>
              </a:defRPr>
            </a:lvl7pPr>
            <a:lvl8pPr marL="2402540" indent="0">
              <a:buNone/>
              <a:defRPr sz="1201">
                <a:solidFill>
                  <a:schemeClr val="tx1">
                    <a:tint val="75000"/>
                  </a:schemeClr>
                </a:solidFill>
              </a:defRPr>
            </a:lvl8pPr>
            <a:lvl9pPr marL="2745760" indent="0">
              <a:buNone/>
              <a:defRPr sz="1201">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3A10AC81-0BCF-4A88-91DD-6D952CB3253A}" type="slidenum">
              <a:rPr lang="es-ES" smtClean="0"/>
              <a:pPr/>
              <a:t>‹Nº›</a:t>
            </a:fld>
            <a:endParaRPr lang="es-ES" dirty="0"/>
          </a:p>
        </p:txBody>
      </p:sp>
      <p:sp>
        <p:nvSpPr>
          <p:cNvPr id="7" name="Slide Number Placeholder 6"/>
          <p:cNvSpPr txBox="1">
            <a:spLocks/>
          </p:cNvSpPr>
          <p:nvPr userDrawn="1"/>
        </p:nvSpPr>
        <p:spPr>
          <a:xfrm>
            <a:off x="6038086" y="4771680"/>
            <a:ext cx="2059186" cy="274097"/>
          </a:xfrm>
          <a:prstGeom prst="rect">
            <a:avLst/>
          </a:prstGeom>
        </p:spPr>
        <p:txBody>
          <a:bodyPr vert="horz" lIns="68704" tIns="34352" rIns="68704" bIns="34352" rtlCol="0" anchor="ctr"/>
          <a:lstStyle>
            <a:defPPr>
              <a:defRPr lang="es-E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s-ES" sz="902" dirty="0">
              <a:solidFill>
                <a:schemeClr val="bg1"/>
              </a:solidFill>
            </a:endParaRPr>
          </a:p>
        </p:txBody>
      </p:sp>
    </p:spTree>
    <p:extLst>
      <p:ext uri="{BB962C8B-B14F-4D97-AF65-F5344CB8AC3E}">
        <p14:creationId xmlns:p14="http://schemas.microsoft.com/office/powerpoint/2010/main" val="3651277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7117290" y="4825617"/>
            <a:ext cx="2059186" cy="274097"/>
          </a:xfrm>
          <a:prstGeom prst="rect">
            <a:avLst/>
          </a:prstGeom>
        </p:spPr>
        <p:txBody>
          <a:bodyPr/>
          <a:lstStyle>
            <a:lvl1pPr algn="r">
              <a:defRPr sz="1100" baseline="0">
                <a:solidFill>
                  <a:schemeClr val="tx1"/>
                </a:solidFill>
                <a:latin typeface="Calibri" panose="020F0502020204030204" pitchFamily="34" charset="0"/>
                <a:cs typeface="Arial" panose="020B0604020202020204" pitchFamily="34" charset="0"/>
              </a:defRPr>
            </a:lvl1pPr>
          </a:lstStyle>
          <a:p>
            <a:fld id="{3A10AC81-0BCF-4A88-91DD-6D952CB3253A}" type="slidenum">
              <a:rPr lang="es-ES" smtClean="0"/>
              <a:pPr/>
              <a:t>‹Nº›</a:t>
            </a:fld>
            <a:endParaRPr lang="es-ES" dirty="0"/>
          </a:p>
        </p:txBody>
      </p:sp>
    </p:spTree>
    <p:extLst>
      <p:ext uri="{BB962C8B-B14F-4D97-AF65-F5344CB8AC3E}">
        <p14:creationId xmlns:p14="http://schemas.microsoft.com/office/powerpoint/2010/main" val="3150763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pic>
        <p:nvPicPr>
          <p:cNvPr id="8" name="Imagen 7"/>
          <p:cNvPicPr>
            <a:picLocks noChangeAspect="1"/>
          </p:cNvPicPr>
          <p:nvPr userDrawn="1"/>
        </p:nvPicPr>
        <p:blipFill rotWithShape="1">
          <a:blip r:embed="rId2" cstate="print">
            <a:extLst>
              <a:ext uri="{28A0092B-C50C-407E-A947-70E740481C1C}">
                <a14:useLocalDpi xmlns:a14="http://schemas.microsoft.com/office/drawing/2010/main" val="0"/>
              </a:ext>
            </a:extLst>
          </a:blip>
          <a:srcRect t="92951" r="9566" b="-55"/>
          <a:stretch/>
        </p:blipFill>
        <p:spPr>
          <a:xfrm>
            <a:off x="0" y="4782505"/>
            <a:ext cx="9151938" cy="365760"/>
          </a:xfrm>
          <a:prstGeom prst="rect">
            <a:avLst/>
          </a:prstGeom>
        </p:spPr>
      </p:pic>
      <p:sp>
        <p:nvSpPr>
          <p:cNvPr id="9" name="Slide Number Placeholder 5"/>
          <p:cNvSpPr>
            <a:spLocks noGrp="1"/>
          </p:cNvSpPr>
          <p:nvPr>
            <p:ph type="sldNum" sz="quarter" idx="12"/>
          </p:nvPr>
        </p:nvSpPr>
        <p:spPr>
          <a:xfrm>
            <a:off x="7005046" y="4874169"/>
            <a:ext cx="2059186" cy="274097"/>
          </a:xfrm>
          <a:prstGeom prst="rect">
            <a:avLst/>
          </a:prstGeom>
        </p:spPr>
        <p:txBody>
          <a:bodyPr/>
          <a:lstStyle>
            <a:lvl1pPr algn="r">
              <a:defRPr sz="1201">
                <a:solidFill>
                  <a:schemeClr val="bg1"/>
                </a:solidFill>
                <a:latin typeface="Arial" panose="020B0604020202020204" pitchFamily="34" charset="0"/>
                <a:cs typeface="Arial" panose="020B0604020202020204" pitchFamily="34" charset="0"/>
              </a:defRPr>
            </a:lvl1pPr>
          </a:lstStyle>
          <a:p>
            <a:fld id="{3A10AC81-0BCF-4A88-91DD-6D952CB3253A}" type="slidenum">
              <a:rPr lang="es-ES" smtClean="0"/>
              <a:pPr/>
              <a:t>‹Nº›</a:t>
            </a:fld>
            <a:endParaRPr lang="es-ES" dirty="0"/>
          </a:p>
        </p:txBody>
      </p:sp>
    </p:spTree>
    <p:extLst>
      <p:ext uri="{BB962C8B-B14F-4D97-AF65-F5344CB8AC3E}">
        <p14:creationId xmlns:p14="http://schemas.microsoft.com/office/powerpoint/2010/main" val="866188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Encabezado de sección">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254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4431" y="1283494"/>
            <a:ext cx="7893547" cy="2141534"/>
          </a:xfrm>
          <a:prstGeom prst="rect">
            <a:avLst/>
          </a:prstGeom>
        </p:spPr>
        <p:txBody>
          <a:bodyPr anchor="b"/>
          <a:lstStyle>
            <a:lvl1pPr>
              <a:defRPr sz="4508"/>
            </a:lvl1pPr>
          </a:lstStyle>
          <a:p>
            <a:r>
              <a:rPr lang="es-ES"/>
              <a:t>Haga clic para modificar el estilo de título del patrón</a:t>
            </a:r>
            <a:endParaRPr lang="en-US" dirty="0"/>
          </a:p>
        </p:txBody>
      </p:sp>
      <p:pic>
        <p:nvPicPr>
          <p:cNvPr id="8" name="Imagen 7"/>
          <p:cNvPicPr>
            <a:picLocks noChangeAspect="1"/>
          </p:cNvPicPr>
          <p:nvPr userDrawn="1"/>
        </p:nvPicPr>
        <p:blipFill rotWithShape="1">
          <a:blip r:embed="rId2" cstate="print">
            <a:extLst>
              <a:ext uri="{28A0092B-C50C-407E-A947-70E740481C1C}">
                <a14:useLocalDpi xmlns:a14="http://schemas.microsoft.com/office/drawing/2010/main" val="0"/>
              </a:ext>
            </a:extLst>
          </a:blip>
          <a:srcRect b="15274"/>
          <a:stretch/>
        </p:blipFill>
        <p:spPr>
          <a:xfrm>
            <a:off x="1173" y="2"/>
            <a:ext cx="9149589" cy="4361904"/>
          </a:xfrm>
          <a:prstGeom prst="rect">
            <a:avLst/>
          </a:prstGeom>
        </p:spPr>
      </p:pic>
      <p:pic>
        <p:nvPicPr>
          <p:cNvPr id="11" name="Imagen 10"/>
          <p:cNvPicPr>
            <a:picLocks noChangeAspect="1"/>
          </p:cNvPicPr>
          <p:nvPr userDrawn="1"/>
        </p:nvPicPr>
        <p:blipFill rotWithShape="1">
          <a:blip r:embed="rId2" cstate="print">
            <a:extLst>
              <a:ext uri="{28A0092B-C50C-407E-A947-70E740481C1C}">
                <a14:useLocalDpi xmlns:a14="http://schemas.microsoft.com/office/drawing/2010/main" val="0"/>
              </a:ext>
            </a:extLst>
          </a:blip>
          <a:srcRect b="15274"/>
          <a:stretch/>
        </p:blipFill>
        <p:spPr>
          <a:xfrm rot="10800000">
            <a:off x="3107" y="783468"/>
            <a:ext cx="9149589" cy="4361904"/>
          </a:xfrm>
          <a:prstGeom prst="rect">
            <a:avLst/>
          </a:prstGeom>
        </p:spPr>
      </p:pic>
      <p:pic>
        <p:nvPicPr>
          <p:cNvPr id="5" name="Imagen 4" descr="Imagen que contiene imágenes prediseñadas&#10;&#10;Descripción generada con confianza muy alta">
            <a:extLst>
              <a:ext uri="{FF2B5EF4-FFF2-40B4-BE49-F238E27FC236}">
                <a16:creationId xmlns:a16="http://schemas.microsoft.com/office/drawing/2014/main" id="{D68A3C4F-7506-47E8-BC90-BB053A362C2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69828" y="489431"/>
            <a:ext cx="1833980" cy="557730"/>
          </a:xfrm>
          <a:prstGeom prst="rect">
            <a:avLst/>
          </a:prstGeom>
        </p:spPr>
      </p:pic>
    </p:spTree>
    <p:extLst>
      <p:ext uri="{BB962C8B-B14F-4D97-AF65-F5344CB8AC3E}">
        <p14:creationId xmlns:p14="http://schemas.microsoft.com/office/powerpoint/2010/main" val="1684905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Marcador de número de diapositiva 5"/>
          <p:cNvSpPr>
            <a:spLocks noGrp="1"/>
          </p:cNvSpPr>
          <p:nvPr>
            <p:ph type="sldNum" sz="quarter" idx="4"/>
          </p:nvPr>
        </p:nvSpPr>
        <p:spPr>
          <a:xfrm>
            <a:off x="6463556" y="4772025"/>
            <a:ext cx="2059186" cy="273050"/>
          </a:xfrm>
          <a:prstGeom prst="rect">
            <a:avLst/>
          </a:prstGeom>
        </p:spPr>
        <p:txBody>
          <a:bodyPr vert="horz" lIns="91440" tIns="45720" rIns="91440" bIns="45720" rtlCol="0" anchor="ctr"/>
          <a:lstStyle>
            <a:lvl1pPr algn="r">
              <a:defRPr sz="1201">
                <a:solidFill>
                  <a:schemeClr val="tx1">
                    <a:tint val="75000"/>
                  </a:schemeClr>
                </a:solidFill>
              </a:defRPr>
            </a:lvl1pPr>
          </a:lstStyle>
          <a:p>
            <a:fld id="{DCE17C58-D15D-432C-8390-60963580997B}" type="slidenum">
              <a:rPr lang="es-PE" smtClean="0"/>
              <a:pPr/>
              <a:t>‹Nº›</a:t>
            </a:fld>
            <a:endParaRPr lang="es-PE" dirty="0"/>
          </a:p>
        </p:txBody>
      </p:sp>
      <p:cxnSp>
        <p:nvCxnSpPr>
          <p:cNvPr id="3" name="Conector recto 2"/>
          <p:cNvCxnSpPr/>
          <p:nvPr userDrawn="1"/>
        </p:nvCxnSpPr>
        <p:spPr>
          <a:xfrm flipV="1">
            <a:off x="211199" y="672122"/>
            <a:ext cx="8698339" cy="1"/>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pic>
        <p:nvPicPr>
          <p:cNvPr id="4" name="Imagen 3" descr="Imagen que contiene imágenes prediseñadas&#10;&#10;Descripción generada con confianza muy alta">
            <a:extLst>
              <a:ext uri="{FF2B5EF4-FFF2-40B4-BE49-F238E27FC236}">
                <a16:creationId xmlns:a16="http://schemas.microsoft.com/office/drawing/2014/main" id="{C1676B26-E277-4B16-9B35-B6D0926A5C4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580801" y="251415"/>
            <a:ext cx="1328737" cy="404081"/>
          </a:xfrm>
          <a:prstGeom prst="rect">
            <a:avLst/>
          </a:prstGeom>
        </p:spPr>
      </p:pic>
    </p:spTree>
    <p:extLst>
      <p:ext uri="{BB962C8B-B14F-4D97-AF65-F5344CB8AC3E}">
        <p14:creationId xmlns:p14="http://schemas.microsoft.com/office/powerpoint/2010/main" val="92806307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5223" rtl="0" eaLnBrk="1" latinLnBrk="0" hangingPunct="1">
        <a:lnSpc>
          <a:spcPct val="90000"/>
        </a:lnSpc>
        <a:spcBef>
          <a:spcPct val="0"/>
        </a:spcBef>
        <a:buNone/>
        <a:defRPr sz="4404" kern="1200">
          <a:solidFill>
            <a:schemeClr val="tx1"/>
          </a:solidFill>
          <a:latin typeface="+mj-lt"/>
          <a:ea typeface="+mj-ea"/>
          <a:cs typeface="+mj-cs"/>
        </a:defRPr>
      </a:lvl1pPr>
    </p:titleStyle>
    <p:bodyStyle>
      <a:lvl1pPr marL="228806" indent="-228806" algn="l" defTabSz="915223" rtl="0" eaLnBrk="1" latinLnBrk="0" hangingPunct="1">
        <a:lnSpc>
          <a:spcPct val="90000"/>
        </a:lnSpc>
        <a:spcBef>
          <a:spcPts val="1001"/>
        </a:spcBef>
        <a:buFont typeface="Arial" panose="020B0604020202020204" pitchFamily="34" charset="0"/>
        <a:buChar char="•"/>
        <a:defRPr sz="2803" kern="1200">
          <a:solidFill>
            <a:schemeClr val="tx1"/>
          </a:solidFill>
          <a:latin typeface="+mn-lt"/>
          <a:ea typeface="+mn-ea"/>
          <a:cs typeface="+mn-cs"/>
        </a:defRPr>
      </a:lvl1pPr>
      <a:lvl2pPr marL="686417" indent="-228806" algn="l" defTabSz="915223" rtl="0" eaLnBrk="1" latinLnBrk="0" hangingPunct="1">
        <a:lnSpc>
          <a:spcPct val="90000"/>
        </a:lnSpc>
        <a:spcBef>
          <a:spcPts val="500"/>
        </a:spcBef>
        <a:buFont typeface="Arial" panose="020B0604020202020204" pitchFamily="34" charset="0"/>
        <a:buChar char="•"/>
        <a:defRPr sz="2402" kern="1200">
          <a:solidFill>
            <a:schemeClr val="tx1"/>
          </a:solidFill>
          <a:latin typeface="+mn-lt"/>
          <a:ea typeface="+mn-ea"/>
          <a:cs typeface="+mn-cs"/>
        </a:defRPr>
      </a:lvl2pPr>
      <a:lvl3pPr marL="1144029" indent="-228806" algn="l" defTabSz="915223" rtl="0" eaLnBrk="1" latinLnBrk="0" hangingPunct="1">
        <a:lnSpc>
          <a:spcPct val="90000"/>
        </a:lnSpc>
        <a:spcBef>
          <a:spcPts val="500"/>
        </a:spcBef>
        <a:buFont typeface="Arial" panose="020B0604020202020204" pitchFamily="34" charset="0"/>
        <a:buChar char="•"/>
        <a:defRPr sz="2002" kern="1200">
          <a:solidFill>
            <a:schemeClr val="tx1"/>
          </a:solidFill>
          <a:latin typeface="+mn-lt"/>
          <a:ea typeface="+mn-ea"/>
          <a:cs typeface="+mn-cs"/>
        </a:defRPr>
      </a:lvl3pPr>
      <a:lvl4pPr marL="1601640"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4pPr>
      <a:lvl5pPr marL="2059252"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5pPr>
      <a:lvl6pPr marL="2516863"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6pPr>
      <a:lvl7pPr marL="2974475"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7pPr>
      <a:lvl8pPr marL="3432086"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8pPr>
      <a:lvl9pPr marL="3889698" indent="-228806" algn="l" defTabSz="915223" rtl="0" eaLnBrk="1" latinLnBrk="0" hangingPunct="1">
        <a:lnSpc>
          <a:spcPct val="90000"/>
        </a:lnSpc>
        <a:spcBef>
          <a:spcPts val="500"/>
        </a:spcBef>
        <a:buFont typeface="Arial" panose="020B0604020202020204" pitchFamily="34" charset="0"/>
        <a:buChar char="•"/>
        <a:defRPr sz="1802" kern="1200">
          <a:solidFill>
            <a:schemeClr val="tx1"/>
          </a:solidFill>
          <a:latin typeface="+mn-lt"/>
          <a:ea typeface="+mn-ea"/>
          <a:cs typeface="+mn-cs"/>
        </a:defRPr>
      </a:lvl9pPr>
    </p:bodyStyle>
    <p:otherStyle>
      <a:defPPr>
        <a:defRPr lang="es-PE"/>
      </a:defPPr>
      <a:lvl1pPr marL="0" algn="l" defTabSz="915223" rtl="0" eaLnBrk="1" latinLnBrk="0" hangingPunct="1">
        <a:defRPr sz="1802" kern="1200">
          <a:solidFill>
            <a:schemeClr val="tx1"/>
          </a:solidFill>
          <a:latin typeface="+mn-lt"/>
          <a:ea typeface="+mn-ea"/>
          <a:cs typeface="+mn-cs"/>
        </a:defRPr>
      </a:lvl1pPr>
      <a:lvl2pPr marL="457611" algn="l" defTabSz="915223" rtl="0" eaLnBrk="1" latinLnBrk="0" hangingPunct="1">
        <a:defRPr sz="1802" kern="1200">
          <a:solidFill>
            <a:schemeClr val="tx1"/>
          </a:solidFill>
          <a:latin typeface="+mn-lt"/>
          <a:ea typeface="+mn-ea"/>
          <a:cs typeface="+mn-cs"/>
        </a:defRPr>
      </a:lvl2pPr>
      <a:lvl3pPr marL="915223" algn="l" defTabSz="915223" rtl="0" eaLnBrk="1" latinLnBrk="0" hangingPunct="1">
        <a:defRPr sz="1802" kern="1200">
          <a:solidFill>
            <a:schemeClr val="tx1"/>
          </a:solidFill>
          <a:latin typeface="+mn-lt"/>
          <a:ea typeface="+mn-ea"/>
          <a:cs typeface="+mn-cs"/>
        </a:defRPr>
      </a:lvl3pPr>
      <a:lvl4pPr marL="1372834" algn="l" defTabSz="915223" rtl="0" eaLnBrk="1" latinLnBrk="0" hangingPunct="1">
        <a:defRPr sz="1802" kern="1200">
          <a:solidFill>
            <a:schemeClr val="tx1"/>
          </a:solidFill>
          <a:latin typeface="+mn-lt"/>
          <a:ea typeface="+mn-ea"/>
          <a:cs typeface="+mn-cs"/>
        </a:defRPr>
      </a:lvl4pPr>
      <a:lvl5pPr marL="1830446" algn="l" defTabSz="915223" rtl="0" eaLnBrk="1" latinLnBrk="0" hangingPunct="1">
        <a:defRPr sz="1802" kern="1200">
          <a:solidFill>
            <a:schemeClr val="tx1"/>
          </a:solidFill>
          <a:latin typeface="+mn-lt"/>
          <a:ea typeface="+mn-ea"/>
          <a:cs typeface="+mn-cs"/>
        </a:defRPr>
      </a:lvl5pPr>
      <a:lvl6pPr marL="2288057" algn="l" defTabSz="915223" rtl="0" eaLnBrk="1" latinLnBrk="0" hangingPunct="1">
        <a:defRPr sz="1802" kern="1200">
          <a:solidFill>
            <a:schemeClr val="tx1"/>
          </a:solidFill>
          <a:latin typeface="+mn-lt"/>
          <a:ea typeface="+mn-ea"/>
          <a:cs typeface="+mn-cs"/>
        </a:defRPr>
      </a:lvl6pPr>
      <a:lvl7pPr marL="2745669" algn="l" defTabSz="915223" rtl="0" eaLnBrk="1" latinLnBrk="0" hangingPunct="1">
        <a:defRPr sz="1802" kern="1200">
          <a:solidFill>
            <a:schemeClr val="tx1"/>
          </a:solidFill>
          <a:latin typeface="+mn-lt"/>
          <a:ea typeface="+mn-ea"/>
          <a:cs typeface="+mn-cs"/>
        </a:defRPr>
      </a:lvl7pPr>
      <a:lvl8pPr marL="3203280" algn="l" defTabSz="915223" rtl="0" eaLnBrk="1" latinLnBrk="0" hangingPunct="1">
        <a:defRPr sz="1802" kern="1200">
          <a:solidFill>
            <a:schemeClr val="tx1"/>
          </a:solidFill>
          <a:latin typeface="+mn-lt"/>
          <a:ea typeface="+mn-ea"/>
          <a:cs typeface="+mn-cs"/>
        </a:defRPr>
      </a:lvl8pPr>
      <a:lvl9pPr marL="3660892" algn="l" defTabSz="915223" rtl="0" eaLnBrk="1" latinLnBrk="0" hangingPunct="1">
        <a:defRPr sz="180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9196" y="274098"/>
            <a:ext cx="7893547" cy="99509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196" y="1370486"/>
            <a:ext cx="7893547" cy="3266526"/>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9196" y="4771678"/>
            <a:ext cx="2059186" cy="274097"/>
          </a:xfrm>
          <a:prstGeom prst="rect">
            <a:avLst/>
          </a:prstGeom>
        </p:spPr>
        <p:txBody>
          <a:bodyPr vert="horz" lIns="91440" tIns="45720" rIns="91440" bIns="45720" rtlCol="0" anchor="ctr"/>
          <a:lstStyle>
            <a:lvl1pPr algn="l">
              <a:defRPr sz="901">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031580" y="4771678"/>
            <a:ext cx="3088779" cy="274097"/>
          </a:xfrm>
          <a:prstGeom prst="rect">
            <a:avLst/>
          </a:prstGeom>
        </p:spPr>
        <p:txBody>
          <a:bodyPr vert="horz" lIns="91440" tIns="45720" rIns="91440" bIns="45720" rtlCol="0" anchor="ctr"/>
          <a:lstStyle>
            <a:lvl1pPr algn="ctr">
              <a:defRPr sz="901">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63556" y="4771678"/>
            <a:ext cx="2059186" cy="274097"/>
          </a:xfrm>
          <a:prstGeom prst="rect">
            <a:avLst/>
          </a:prstGeom>
        </p:spPr>
        <p:txBody>
          <a:bodyPr vert="horz" lIns="91440" tIns="45720" rIns="91440" bIns="45720" rtlCol="0" anchor="ctr"/>
          <a:lstStyle>
            <a:lvl1pPr algn="r">
              <a:defRPr sz="901">
                <a:solidFill>
                  <a:schemeClr val="tx1">
                    <a:tint val="75000"/>
                  </a:schemeClr>
                </a:solidFill>
              </a:defRPr>
            </a:lvl1pPr>
          </a:lstStyle>
          <a:p>
            <a:fld id="{48F63A3B-78C7-47BE-AE5E-E10140E04643}" type="slidenum">
              <a:rPr lang="en-US" dirty="0"/>
              <a:pPr/>
              <a:t>‹Nº›</a:t>
            </a:fld>
            <a:endParaRPr lang="en-US" dirty="0"/>
          </a:p>
        </p:txBody>
      </p:sp>
      <p:pic>
        <p:nvPicPr>
          <p:cNvPr id="7" name="Imagen 6"/>
          <p:cNvPicPr>
            <a:picLocks noChangeAspect="1"/>
          </p:cNvPicPr>
          <p:nvPr userDrawn="1"/>
        </p:nvPicPr>
        <p:blipFill rotWithShape="1">
          <a:blip r:embed="rId8" cstate="print">
            <a:extLst>
              <a:ext uri="{28A0092B-C50C-407E-A947-70E740481C1C}">
                <a14:useLocalDpi xmlns:a14="http://schemas.microsoft.com/office/drawing/2010/main" val="0"/>
              </a:ext>
            </a:extLst>
          </a:blip>
          <a:srcRect b="88751"/>
          <a:stretch/>
        </p:blipFill>
        <p:spPr>
          <a:xfrm>
            <a:off x="0" y="1"/>
            <a:ext cx="9150202" cy="579120"/>
          </a:xfrm>
          <a:prstGeom prst="rect">
            <a:avLst/>
          </a:prstGeom>
        </p:spPr>
      </p:pic>
      <p:pic>
        <p:nvPicPr>
          <p:cNvPr id="8" name="Imagen 7"/>
          <p:cNvPicPr>
            <a:picLocks noChangeAspect="1"/>
          </p:cNvPicPr>
          <p:nvPr userDrawn="1"/>
        </p:nvPicPr>
        <p:blipFill rotWithShape="1">
          <a:blip r:embed="rId8" cstate="print">
            <a:extLst>
              <a:ext uri="{28A0092B-C50C-407E-A947-70E740481C1C}">
                <a14:useLocalDpi xmlns:a14="http://schemas.microsoft.com/office/drawing/2010/main" val="0"/>
              </a:ext>
            </a:extLst>
          </a:blip>
          <a:srcRect b="88751"/>
          <a:stretch/>
        </p:blipFill>
        <p:spPr>
          <a:xfrm rot="10800000">
            <a:off x="0" y="4175489"/>
            <a:ext cx="9150202" cy="969117"/>
          </a:xfrm>
          <a:prstGeom prst="rect">
            <a:avLst/>
          </a:prstGeom>
        </p:spPr>
      </p:pic>
      <p:pic>
        <p:nvPicPr>
          <p:cNvPr id="9" name="Imagen 8" descr="Imagen que contiene imágenes prediseñadas&#10;&#10;Descripción generada con confianza muy alta">
            <a:extLst>
              <a:ext uri="{FF2B5EF4-FFF2-40B4-BE49-F238E27FC236}">
                <a16:creationId xmlns:a16="http://schemas.microsoft.com/office/drawing/2014/main" id="{D68A3C4F-7506-47E8-BC90-BB053A362C2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769828" y="489431"/>
            <a:ext cx="1833980" cy="557730"/>
          </a:xfrm>
          <a:prstGeom prst="rect">
            <a:avLst/>
          </a:prstGeom>
        </p:spPr>
      </p:pic>
    </p:spTree>
    <p:extLst>
      <p:ext uri="{BB962C8B-B14F-4D97-AF65-F5344CB8AC3E}">
        <p14:creationId xmlns:p14="http://schemas.microsoft.com/office/powerpoint/2010/main" val="3992590627"/>
      </p:ext>
    </p:extLst>
  </p:cSld>
  <p:clrMap bg1="lt1" tx1="dk1" bg2="lt2" tx2="dk2" accent1="accent1" accent2="accent2" accent3="accent3" accent4="accent4" accent5="accent5" accent6="accent6" hlink="hlink" folHlink="folHlink"/>
  <p:sldLayoutIdLst>
    <p:sldLayoutId id="2147483700" r:id="rId1"/>
    <p:sldLayoutId id="2147483702" r:id="rId2"/>
    <p:sldLayoutId id="2147483706" r:id="rId3"/>
    <p:sldLayoutId id="2147483675" r:id="rId4"/>
    <p:sldLayoutId id="2147483672" r:id="rId5"/>
    <p:sldLayoutId id="2147483707" r:id="rId6"/>
  </p:sldLayoutIdLst>
  <p:hf hdr="0" ftr="0" dt="0"/>
  <p:txStyles>
    <p:titleStyle>
      <a:lvl1pPr algn="l" defTabSz="686440" rtl="0" eaLnBrk="1" latinLnBrk="0" hangingPunct="1">
        <a:lnSpc>
          <a:spcPct val="90000"/>
        </a:lnSpc>
        <a:spcBef>
          <a:spcPct val="0"/>
        </a:spcBef>
        <a:buNone/>
        <a:defRPr sz="3303" kern="1200">
          <a:solidFill>
            <a:schemeClr val="tx1"/>
          </a:solidFill>
          <a:latin typeface="+mj-lt"/>
          <a:ea typeface="+mj-ea"/>
          <a:cs typeface="+mj-cs"/>
        </a:defRPr>
      </a:lvl1pPr>
    </p:titleStyle>
    <p:bodyStyle>
      <a:lvl1pPr marL="171610" indent="-171610" algn="l" defTabSz="686440" rtl="0" eaLnBrk="1" latinLnBrk="0" hangingPunct="1">
        <a:lnSpc>
          <a:spcPct val="90000"/>
        </a:lnSpc>
        <a:spcBef>
          <a:spcPts val="751"/>
        </a:spcBef>
        <a:buFont typeface="Arial" panose="020B0604020202020204" pitchFamily="34" charset="0"/>
        <a:buChar char="•"/>
        <a:defRPr sz="2102" kern="1200">
          <a:solidFill>
            <a:schemeClr val="tx1"/>
          </a:solidFill>
          <a:latin typeface="+mn-lt"/>
          <a:ea typeface="+mn-ea"/>
          <a:cs typeface="+mn-cs"/>
        </a:defRPr>
      </a:lvl1pPr>
      <a:lvl2pPr marL="514830" indent="-171610" algn="l" defTabSz="686440" rtl="0" eaLnBrk="1" latinLnBrk="0" hangingPunct="1">
        <a:lnSpc>
          <a:spcPct val="90000"/>
        </a:lnSpc>
        <a:spcBef>
          <a:spcPts val="375"/>
        </a:spcBef>
        <a:buFont typeface="Arial" panose="020B0604020202020204" pitchFamily="34" charset="0"/>
        <a:buChar char="•"/>
        <a:defRPr sz="1802" kern="1200">
          <a:solidFill>
            <a:schemeClr val="tx1"/>
          </a:solidFill>
          <a:latin typeface="+mn-lt"/>
          <a:ea typeface="+mn-ea"/>
          <a:cs typeface="+mn-cs"/>
        </a:defRPr>
      </a:lvl2pPr>
      <a:lvl3pPr marL="858050" indent="-171610" algn="l" defTabSz="686440" rtl="0" eaLnBrk="1" latinLnBrk="0" hangingPunct="1">
        <a:lnSpc>
          <a:spcPct val="90000"/>
        </a:lnSpc>
        <a:spcBef>
          <a:spcPts val="375"/>
        </a:spcBef>
        <a:buFont typeface="Arial" panose="020B0604020202020204" pitchFamily="34" charset="0"/>
        <a:buChar char="•"/>
        <a:defRPr sz="1501" kern="1200">
          <a:solidFill>
            <a:schemeClr val="tx1"/>
          </a:solidFill>
          <a:latin typeface="+mn-lt"/>
          <a:ea typeface="+mn-ea"/>
          <a:cs typeface="+mn-cs"/>
        </a:defRPr>
      </a:lvl3pPr>
      <a:lvl4pPr marL="120127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4pPr>
      <a:lvl5pPr marL="154449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5pPr>
      <a:lvl6pPr marL="188771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6pPr>
      <a:lvl7pPr marL="223093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7pPr>
      <a:lvl8pPr marL="257415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8pPr>
      <a:lvl9pPr marL="2917370" indent="-171610" algn="l" defTabSz="686440" rtl="0" eaLnBrk="1" latinLnBrk="0" hangingPunct="1">
        <a:lnSpc>
          <a:spcPct val="90000"/>
        </a:lnSpc>
        <a:spcBef>
          <a:spcPts val="375"/>
        </a:spcBef>
        <a:buFont typeface="Arial" panose="020B0604020202020204" pitchFamily="34" charset="0"/>
        <a:buChar char="•"/>
        <a:defRPr sz="1351" kern="1200">
          <a:solidFill>
            <a:schemeClr val="tx1"/>
          </a:solidFill>
          <a:latin typeface="+mn-lt"/>
          <a:ea typeface="+mn-ea"/>
          <a:cs typeface="+mn-cs"/>
        </a:defRPr>
      </a:lvl9pPr>
    </p:bodyStyle>
    <p:otherStyle>
      <a:defPPr>
        <a:defRPr lang="en-US"/>
      </a:defPPr>
      <a:lvl1pPr marL="0" algn="l" defTabSz="686440" rtl="0" eaLnBrk="1" latinLnBrk="0" hangingPunct="1">
        <a:defRPr sz="1351" kern="1200">
          <a:solidFill>
            <a:schemeClr val="tx1"/>
          </a:solidFill>
          <a:latin typeface="+mn-lt"/>
          <a:ea typeface="+mn-ea"/>
          <a:cs typeface="+mn-cs"/>
        </a:defRPr>
      </a:lvl1pPr>
      <a:lvl2pPr marL="343220" algn="l" defTabSz="686440" rtl="0" eaLnBrk="1" latinLnBrk="0" hangingPunct="1">
        <a:defRPr sz="1351" kern="1200">
          <a:solidFill>
            <a:schemeClr val="tx1"/>
          </a:solidFill>
          <a:latin typeface="+mn-lt"/>
          <a:ea typeface="+mn-ea"/>
          <a:cs typeface="+mn-cs"/>
        </a:defRPr>
      </a:lvl2pPr>
      <a:lvl3pPr marL="686440" algn="l" defTabSz="686440" rtl="0" eaLnBrk="1" latinLnBrk="0" hangingPunct="1">
        <a:defRPr sz="1351" kern="1200">
          <a:solidFill>
            <a:schemeClr val="tx1"/>
          </a:solidFill>
          <a:latin typeface="+mn-lt"/>
          <a:ea typeface="+mn-ea"/>
          <a:cs typeface="+mn-cs"/>
        </a:defRPr>
      </a:lvl3pPr>
      <a:lvl4pPr marL="1029660" algn="l" defTabSz="686440" rtl="0" eaLnBrk="1" latinLnBrk="0" hangingPunct="1">
        <a:defRPr sz="1351" kern="1200">
          <a:solidFill>
            <a:schemeClr val="tx1"/>
          </a:solidFill>
          <a:latin typeface="+mn-lt"/>
          <a:ea typeface="+mn-ea"/>
          <a:cs typeface="+mn-cs"/>
        </a:defRPr>
      </a:lvl4pPr>
      <a:lvl5pPr marL="1372880" algn="l" defTabSz="686440" rtl="0" eaLnBrk="1" latinLnBrk="0" hangingPunct="1">
        <a:defRPr sz="1351" kern="1200">
          <a:solidFill>
            <a:schemeClr val="tx1"/>
          </a:solidFill>
          <a:latin typeface="+mn-lt"/>
          <a:ea typeface="+mn-ea"/>
          <a:cs typeface="+mn-cs"/>
        </a:defRPr>
      </a:lvl5pPr>
      <a:lvl6pPr marL="1716100" algn="l" defTabSz="686440" rtl="0" eaLnBrk="1" latinLnBrk="0" hangingPunct="1">
        <a:defRPr sz="1351" kern="1200">
          <a:solidFill>
            <a:schemeClr val="tx1"/>
          </a:solidFill>
          <a:latin typeface="+mn-lt"/>
          <a:ea typeface="+mn-ea"/>
          <a:cs typeface="+mn-cs"/>
        </a:defRPr>
      </a:lvl6pPr>
      <a:lvl7pPr marL="2059320" algn="l" defTabSz="686440" rtl="0" eaLnBrk="1" latinLnBrk="0" hangingPunct="1">
        <a:defRPr sz="1351" kern="1200">
          <a:solidFill>
            <a:schemeClr val="tx1"/>
          </a:solidFill>
          <a:latin typeface="+mn-lt"/>
          <a:ea typeface="+mn-ea"/>
          <a:cs typeface="+mn-cs"/>
        </a:defRPr>
      </a:lvl7pPr>
      <a:lvl8pPr marL="2402540" algn="l" defTabSz="686440" rtl="0" eaLnBrk="1" latinLnBrk="0" hangingPunct="1">
        <a:defRPr sz="1351" kern="1200">
          <a:solidFill>
            <a:schemeClr val="tx1"/>
          </a:solidFill>
          <a:latin typeface="+mn-lt"/>
          <a:ea typeface="+mn-ea"/>
          <a:cs typeface="+mn-cs"/>
        </a:defRPr>
      </a:lvl8pPr>
      <a:lvl9pPr marL="2745760" algn="l" defTabSz="686440"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www.sunat.gob.pe/legislacion/superin/2020/061-2020.pdf" TargetMode="External"/><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www.sunat.gob.pe/legislacion/superAdjunta/rsnati/2020/rsnati-008-2020.pdf" TargetMode="External"/><Relationship Id="rId2" Type="http://schemas.openxmlformats.org/officeDocument/2006/relationships/image" Target="../media/image3.jpeg"/><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672763" y="2443362"/>
            <a:ext cx="8383231" cy="665039"/>
          </a:xfrm>
          <a:prstGeom prst="rect">
            <a:avLst/>
          </a:prstGeom>
        </p:spPr>
        <p:txBody>
          <a:bodyPr vert="horz" lIns="51480" tIns="25740" rIns="51480" bIns="25740" rtlCol="0" anchor="b">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PE" sz="1400" dirty="0">
              <a:latin typeface="Arial" panose="020B0604020202020204" pitchFamily="34" charset="0"/>
              <a:cs typeface="Arial" panose="020B0604020202020204" pitchFamily="34" charset="0"/>
            </a:endParaRPr>
          </a:p>
        </p:txBody>
      </p:sp>
      <p:pic>
        <p:nvPicPr>
          <p:cNvPr id="7" name="Imagen 6" descr="Imagen que contiene imágenes prediseñadas&#10;&#10;Descripción generada con confianza muy alta">
            <a:extLst>
              <a:ext uri="{FF2B5EF4-FFF2-40B4-BE49-F238E27FC236}">
                <a16:creationId xmlns:a16="http://schemas.microsoft.com/office/drawing/2014/main" id="{D68A3C4F-7506-47E8-BC90-BB053A362C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13" name="12 Conector recto"/>
          <p:cNvCxnSpPr/>
          <p:nvPr/>
        </p:nvCxnSpPr>
        <p:spPr>
          <a:xfrm>
            <a:off x="1097955" y="3702418"/>
            <a:ext cx="6849439" cy="1588"/>
          </a:xfrm>
          <a:prstGeom prst="line">
            <a:avLst/>
          </a:prstGeom>
          <a:ln w="57150"/>
        </p:spPr>
        <p:style>
          <a:lnRef idx="3">
            <a:schemeClr val="accent1"/>
          </a:lnRef>
          <a:fillRef idx="0">
            <a:schemeClr val="accent1"/>
          </a:fillRef>
          <a:effectRef idx="2">
            <a:schemeClr val="accent1"/>
          </a:effectRef>
          <a:fontRef idx="minor">
            <a:schemeClr val="tx1"/>
          </a:fontRef>
        </p:style>
      </p:cxnSp>
      <p:sp>
        <p:nvSpPr>
          <p:cNvPr id="3" name="CuadroTexto 2">
            <a:extLst>
              <a:ext uri="{FF2B5EF4-FFF2-40B4-BE49-F238E27FC236}">
                <a16:creationId xmlns:a16="http://schemas.microsoft.com/office/drawing/2014/main" id="{0135A4EE-FC0D-448D-83D8-784DBA9D719A}"/>
              </a:ext>
            </a:extLst>
          </p:cNvPr>
          <p:cNvSpPr txBox="1"/>
          <p:nvPr/>
        </p:nvSpPr>
        <p:spPr>
          <a:xfrm>
            <a:off x="1335323" y="1441410"/>
            <a:ext cx="6374703" cy="1963999"/>
          </a:xfrm>
          <a:prstGeom prst="rect">
            <a:avLst/>
          </a:prstGeom>
          <a:noFill/>
        </p:spPr>
        <p:txBody>
          <a:bodyPr wrap="square" rtlCol="0">
            <a:spAutoFit/>
          </a:bodyPr>
          <a:lstStyle/>
          <a:p>
            <a:pPr algn="ctr"/>
            <a:r>
              <a:rPr lang="es-ES" sz="4054" b="1" dirty="0">
                <a:solidFill>
                  <a:srgbClr val="C00000"/>
                </a:solidFill>
                <a:latin typeface="Arial" panose="020B0604020202020204" pitchFamily="34" charset="0"/>
                <a:cs typeface="Arial" panose="020B0604020202020204" pitchFamily="34" charset="0"/>
              </a:rPr>
              <a:t>M</a:t>
            </a:r>
            <a:r>
              <a:rPr lang="es-PE" sz="4054" b="1" dirty="0">
                <a:solidFill>
                  <a:srgbClr val="C00000"/>
                </a:solidFill>
                <a:latin typeface="Arial" panose="020B0604020202020204" pitchFamily="34" charset="0"/>
                <a:cs typeface="Arial" panose="020B0604020202020204" pitchFamily="34" charset="0"/>
              </a:rPr>
              <a:t>edidas Tributarias ante el Estado de Emergencia COVID-19</a:t>
            </a:r>
          </a:p>
        </p:txBody>
      </p:sp>
      <p:sp>
        <p:nvSpPr>
          <p:cNvPr id="6" name="CuadroTexto 5">
            <a:extLst>
              <a:ext uri="{FF2B5EF4-FFF2-40B4-BE49-F238E27FC236}">
                <a16:creationId xmlns:a16="http://schemas.microsoft.com/office/drawing/2014/main" id="{DB58E3EC-E9F9-45AA-94AE-7F7AE13ECEA9}"/>
              </a:ext>
            </a:extLst>
          </p:cNvPr>
          <p:cNvSpPr txBox="1"/>
          <p:nvPr/>
        </p:nvSpPr>
        <p:spPr>
          <a:xfrm>
            <a:off x="2081456" y="3832043"/>
            <a:ext cx="4882436" cy="477054"/>
          </a:xfrm>
          <a:prstGeom prst="rect">
            <a:avLst/>
          </a:prstGeom>
          <a:noFill/>
        </p:spPr>
        <p:txBody>
          <a:bodyPr wrap="square" rtlCol="0">
            <a:spAutoFit/>
          </a:bodyPr>
          <a:lstStyle/>
          <a:p>
            <a:pPr algn="ctr"/>
            <a:r>
              <a:rPr lang="es-PE" sz="2500" i="1" dirty="0">
                <a:solidFill>
                  <a:schemeClr val="tx1">
                    <a:lumMod val="65000"/>
                    <a:lumOff val="35000"/>
                  </a:schemeClr>
                </a:solidFill>
                <a:latin typeface="Arial" panose="020B0604020202020204" pitchFamily="34" charset="0"/>
                <a:cs typeface="Arial" panose="020B0604020202020204" pitchFamily="34" charset="0"/>
              </a:rPr>
              <a:t>Desde el 16.03.2020</a:t>
            </a:r>
          </a:p>
        </p:txBody>
      </p:sp>
    </p:spTree>
    <p:extLst>
      <p:ext uri="{BB962C8B-B14F-4D97-AF65-F5344CB8AC3E}">
        <p14:creationId xmlns:p14="http://schemas.microsoft.com/office/powerpoint/2010/main" val="3349970322"/>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C2AB77A-4421-4810-B879-ACAB5E5E4A8E}"/>
              </a:ext>
            </a:extLst>
          </p:cNvPr>
          <p:cNvSpPr/>
          <p:nvPr/>
        </p:nvSpPr>
        <p:spPr>
          <a:xfrm>
            <a:off x="3933795" y="1493662"/>
            <a:ext cx="4126938" cy="5100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PE" dirty="0">
                <a:solidFill>
                  <a:schemeClr val="bg1"/>
                </a:solidFill>
              </a:rPr>
              <a:t>Renta Anual 2019 </a:t>
            </a:r>
          </a:p>
        </p:txBody>
      </p:sp>
      <p:sp>
        <p:nvSpPr>
          <p:cNvPr id="6" name="Título 2">
            <a:extLst>
              <a:ext uri="{FF2B5EF4-FFF2-40B4-BE49-F238E27FC236}">
                <a16:creationId xmlns:a16="http://schemas.microsoft.com/office/drawing/2014/main" id="{D53D05BF-05D2-427A-AC6D-EA23288D0BAB}"/>
              </a:ext>
            </a:extLst>
          </p:cNvPr>
          <p:cNvSpPr txBox="1">
            <a:spLocks/>
          </p:cNvSpPr>
          <p:nvPr/>
        </p:nvSpPr>
        <p:spPr>
          <a:xfrm>
            <a:off x="700443" y="2203198"/>
            <a:ext cx="3095432" cy="154720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lnSpc>
                <a:spcPct val="150000"/>
              </a:lnSpc>
              <a:spcBef>
                <a:spcPts val="600"/>
              </a:spcBef>
              <a:spcAft>
                <a:spcPts val="600"/>
              </a:spcAft>
              <a:defRPr/>
            </a:pPr>
            <a:r>
              <a:rPr lang="es-ES" sz="1800" b="1" dirty="0">
                <a:solidFill>
                  <a:prstClr val="black"/>
                </a:solidFill>
                <a:latin typeface="Arial" panose="020B0604020202020204" pitchFamily="34" charset="0"/>
                <a:cs typeface="Arial" panose="020B0604020202020204" pitchFamily="34" charset="0"/>
              </a:rPr>
              <a:t>PRÓRROGA DE VENCIMIENTO DE DECLARACIONES</a:t>
            </a:r>
            <a:endParaRPr lang="es-PE" sz="1800" b="1" dirty="0">
              <a:solidFill>
                <a:prstClr val="black"/>
              </a:solidFill>
              <a:latin typeface="Arial" panose="020B0604020202020204" pitchFamily="34" charset="0"/>
              <a:cs typeface="Arial" panose="020B0604020202020204" pitchFamily="34" charset="0"/>
            </a:endParaRPr>
          </a:p>
        </p:txBody>
      </p:sp>
      <p:sp>
        <p:nvSpPr>
          <p:cNvPr id="7" name="Rectángulo 6">
            <a:extLst>
              <a:ext uri="{FF2B5EF4-FFF2-40B4-BE49-F238E27FC236}">
                <a16:creationId xmlns:a16="http://schemas.microsoft.com/office/drawing/2014/main" id="{DA7668B0-7013-4282-9B66-1AFE58DC579C}"/>
              </a:ext>
            </a:extLst>
          </p:cNvPr>
          <p:cNvSpPr/>
          <p:nvPr/>
        </p:nvSpPr>
        <p:spPr>
          <a:xfrm>
            <a:off x="3933795" y="2192462"/>
            <a:ext cx="4126938" cy="5100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PE" dirty="0">
                <a:solidFill>
                  <a:schemeClr val="bg1"/>
                </a:solidFill>
              </a:rPr>
              <a:t>Vencimiento Febrero 2020</a:t>
            </a:r>
          </a:p>
        </p:txBody>
      </p:sp>
      <p:sp>
        <p:nvSpPr>
          <p:cNvPr id="8" name="Rectángulo 7">
            <a:extLst>
              <a:ext uri="{FF2B5EF4-FFF2-40B4-BE49-F238E27FC236}">
                <a16:creationId xmlns:a16="http://schemas.microsoft.com/office/drawing/2014/main" id="{DD090B8F-5A93-4D3B-A903-26B910837275}"/>
              </a:ext>
            </a:extLst>
          </p:cNvPr>
          <p:cNvSpPr/>
          <p:nvPr/>
        </p:nvSpPr>
        <p:spPr>
          <a:xfrm>
            <a:off x="3933795" y="2891263"/>
            <a:ext cx="4126938" cy="510005"/>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PE" dirty="0">
                <a:solidFill>
                  <a:schemeClr val="bg1"/>
                </a:solidFill>
              </a:rPr>
              <a:t>Vencimiento Marzo y Abril 2020</a:t>
            </a:r>
          </a:p>
        </p:txBody>
      </p:sp>
      <p:sp>
        <p:nvSpPr>
          <p:cNvPr id="9" name="Rectángulo 8">
            <a:extLst>
              <a:ext uri="{FF2B5EF4-FFF2-40B4-BE49-F238E27FC236}">
                <a16:creationId xmlns:a16="http://schemas.microsoft.com/office/drawing/2014/main" id="{131B5CE3-57A4-4318-80F9-EF8C58D9D864}"/>
              </a:ext>
            </a:extLst>
          </p:cNvPr>
          <p:cNvSpPr/>
          <p:nvPr/>
        </p:nvSpPr>
        <p:spPr>
          <a:xfrm>
            <a:off x="3933795" y="3600580"/>
            <a:ext cx="4126938" cy="666619"/>
          </a:xfrm>
          <a:prstGeom prst="rect">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PE" dirty="0">
                <a:solidFill>
                  <a:schemeClr val="bg1"/>
                </a:solidFill>
              </a:rPr>
              <a:t>Vencimiento Febrero y Marzo 2020</a:t>
            </a:r>
          </a:p>
          <a:p>
            <a:pPr algn="ctr"/>
            <a:r>
              <a:rPr lang="es-PE" dirty="0">
                <a:solidFill>
                  <a:schemeClr val="bg1"/>
                </a:solidFill>
              </a:rPr>
              <a:t>Planilla Electrónica - PLAME</a:t>
            </a:r>
          </a:p>
        </p:txBody>
      </p:sp>
    </p:spTree>
    <p:extLst>
      <p:ext uri="{BB962C8B-B14F-4D97-AF65-F5344CB8AC3E}">
        <p14:creationId xmlns:p14="http://schemas.microsoft.com/office/powerpoint/2010/main" val="205667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3</a:t>
            </a:fld>
            <a:endParaRPr lang="es-ES" dirty="0"/>
          </a:p>
        </p:txBody>
      </p:sp>
      <p:sp>
        <p:nvSpPr>
          <p:cNvPr id="10" name="Título 2"/>
          <p:cNvSpPr txBox="1">
            <a:spLocks/>
          </p:cNvSpPr>
          <p:nvPr/>
        </p:nvSpPr>
        <p:spPr>
          <a:xfrm>
            <a:off x="276810" y="489551"/>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Modificación de Cronograma Renta Anual 2019</a:t>
            </a:r>
            <a:endParaRPr lang="es-PE" sz="1800" b="1" dirty="0">
              <a:solidFill>
                <a:srgbClr val="C000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D1C0DD2-9EF7-4FCE-9B07-AA5C724FF8B4}"/>
              </a:ext>
            </a:extLst>
          </p:cNvPr>
          <p:cNvSpPr txBox="1"/>
          <p:nvPr/>
        </p:nvSpPr>
        <p:spPr>
          <a:xfrm>
            <a:off x="276810" y="1395638"/>
            <a:ext cx="4299159" cy="3139321"/>
          </a:xfrm>
          <a:prstGeom prst="rect">
            <a:avLst/>
          </a:prstGeom>
          <a:noFill/>
        </p:spPr>
        <p:txBody>
          <a:bodyPr wrap="square" rtlCol="0">
            <a:spAutoFit/>
          </a:bodyPr>
          <a:lstStyle/>
          <a:p>
            <a:pPr algn="just"/>
            <a:r>
              <a:rPr lang="es-ES" dirty="0"/>
              <a:t>Se prorrogó la DDJJ Anual a contribuyentes cuyos ingresos netos en el ejercicio 2019 no superaban las 2,300 UIT. </a:t>
            </a:r>
          </a:p>
          <a:p>
            <a:pPr algn="just"/>
            <a:endParaRPr lang="es-ES" dirty="0"/>
          </a:p>
          <a:p>
            <a:pPr algn="just"/>
            <a:r>
              <a:rPr lang="es-ES" dirty="0"/>
              <a:t>No obstante, con la </a:t>
            </a:r>
            <a:r>
              <a:rPr lang="es-ES" dirty="0">
                <a:hlinkClick r:id="rId3"/>
              </a:rPr>
              <a:t>R.S. 061-2020/SUNAT</a:t>
            </a:r>
            <a:r>
              <a:rPr lang="es-ES" dirty="0"/>
              <a:t> se amplió la prórroga para contribuyentes cuyos ingresos no superaran las 5,000 UIT es decir S/ 21 000 000.</a:t>
            </a:r>
          </a:p>
          <a:p>
            <a:pPr algn="just"/>
            <a:endParaRPr lang="es-ES" dirty="0"/>
          </a:p>
          <a:p>
            <a:pPr algn="just"/>
            <a:r>
              <a:rPr lang="es-ES" dirty="0"/>
              <a:t>Se considera la UIT del ejercicio 2019 (S/4,200.00)</a:t>
            </a:r>
            <a:endParaRPr lang="es-PE" dirty="0"/>
          </a:p>
        </p:txBody>
      </p:sp>
      <p:grpSp>
        <p:nvGrpSpPr>
          <p:cNvPr id="3" name="Grupo 2">
            <a:extLst>
              <a:ext uri="{FF2B5EF4-FFF2-40B4-BE49-F238E27FC236}">
                <a16:creationId xmlns:a16="http://schemas.microsoft.com/office/drawing/2014/main" id="{F09345AA-DD25-EF46-9FAB-C982A395DDE8}"/>
              </a:ext>
            </a:extLst>
          </p:cNvPr>
          <p:cNvGrpSpPr/>
          <p:nvPr/>
        </p:nvGrpSpPr>
        <p:grpSpPr>
          <a:xfrm>
            <a:off x="4837744" y="1224625"/>
            <a:ext cx="3881359" cy="3404293"/>
            <a:chOff x="4591035" y="1134918"/>
            <a:chExt cx="3928767" cy="3445874"/>
          </a:xfrm>
        </p:grpSpPr>
        <p:sp>
          <p:nvSpPr>
            <p:cNvPr id="2" name="Rectángulo 1">
              <a:extLst>
                <a:ext uri="{FF2B5EF4-FFF2-40B4-BE49-F238E27FC236}">
                  <a16:creationId xmlns:a16="http://schemas.microsoft.com/office/drawing/2014/main" id="{F6CD7775-FCE1-684F-BB62-852F0796B1A6}"/>
                </a:ext>
              </a:extLst>
            </p:cNvPr>
            <p:cNvSpPr/>
            <p:nvPr/>
          </p:nvSpPr>
          <p:spPr>
            <a:xfrm>
              <a:off x="4724419" y="1173366"/>
              <a:ext cx="3795383" cy="3407426"/>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dirty="0"/>
            </a:p>
          </p:txBody>
        </p:sp>
        <p:pic>
          <p:nvPicPr>
            <p:cNvPr id="1026" name="Picture 2" descr="http://orientacion.sunat.gob.pe/images/zonas_de_emergencia/CRONOGRAMA_ANUAL.jpg">
              <a:extLst>
                <a:ext uri="{FF2B5EF4-FFF2-40B4-BE49-F238E27FC236}">
                  <a16:creationId xmlns:a16="http://schemas.microsoft.com/office/drawing/2014/main" id="{F9E88362-F3DD-4D5F-8CDB-57C74E566B8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08" b="-1191"/>
            <a:stretch/>
          </p:blipFill>
          <p:spPr bwMode="auto">
            <a:xfrm>
              <a:off x="4591035" y="1134918"/>
              <a:ext cx="3853548" cy="3407426"/>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63993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4</a:t>
            </a:fld>
            <a:endParaRPr lang="es-ES" dirty="0"/>
          </a:p>
        </p:txBody>
      </p:sp>
      <p:sp>
        <p:nvSpPr>
          <p:cNvPr id="10" name="Título 2"/>
          <p:cNvSpPr txBox="1">
            <a:spLocks/>
          </p:cNvSpPr>
          <p:nvPr/>
        </p:nvSpPr>
        <p:spPr>
          <a:xfrm>
            <a:off x="276810" y="489551"/>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Modificación de Cronograma Mensual Febrero 2020</a:t>
            </a:r>
            <a:endParaRPr lang="es-PE" sz="1800" b="1" dirty="0">
              <a:solidFill>
                <a:srgbClr val="C000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D1C0DD2-9EF7-4FCE-9B07-AA5C724FF8B4}"/>
              </a:ext>
            </a:extLst>
          </p:cNvPr>
          <p:cNvSpPr txBox="1"/>
          <p:nvPr/>
        </p:nvSpPr>
        <p:spPr>
          <a:xfrm>
            <a:off x="300873" y="1444190"/>
            <a:ext cx="3488366" cy="2585323"/>
          </a:xfrm>
          <a:prstGeom prst="rect">
            <a:avLst/>
          </a:prstGeom>
          <a:noFill/>
        </p:spPr>
        <p:txBody>
          <a:bodyPr wrap="square" rtlCol="0">
            <a:spAutoFit/>
          </a:bodyPr>
          <a:lstStyle/>
          <a:p>
            <a:pPr algn="just"/>
            <a:r>
              <a:rPr lang="es-ES" dirty="0"/>
              <a:t>Se postergó el vencimiento de declaraciones mensuales del período 02/2020 para aquellos contribuyentes cuyos ingresos netos en el 2019 no superen las 2300 UIT, es decir S/ 9 660 000.</a:t>
            </a:r>
          </a:p>
          <a:p>
            <a:pPr algn="just"/>
            <a:endParaRPr lang="es-ES" dirty="0"/>
          </a:p>
          <a:p>
            <a:pPr algn="just"/>
            <a:r>
              <a:rPr lang="es-ES" dirty="0"/>
              <a:t>Se considera la UIT del ejercicio 2019 (S/4,200.00)</a:t>
            </a:r>
            <a:endParaRPr lang="es-PE" dirty="0"/>
          </a:p>
        </p:txBody>
      </p:sp>
      <p:grpSp>
        <p:nvGrpSpPr>
          <p:cNvPr id="3" name="Grupo 2">
            <a:extLst>
              <a:ext uri="{FF2B5EF4-FFF2-40B4-BE49-F238E27FC236}">
                <a16:creationId xmlns:a16="http://schemas.microsoft.com/office/drawing/2014/main" id="{D4C307E2-9637-6946-9789-FF0C4E041FE4}"/>
              </a:ext>
            </a:extLst>
          </p:cNvPr>
          <p:cNvGrpSpPr/>
          <p:nvPr/>
        </p:nvGrpSpPr>
        <p:grpSpPr>
          <a:xfrm>
            <a:off x="4077764" y="1339524"/>
            <a:ext cx="4519061" cy="3216433"/>
            <a:chOff x="2977675" y="1285628"/>
            <a:chExt cx="4770118" cy="3395123"/>
          </a:xfrm>
        </p:grpSpPr>
        <p:sp>
          <p:nvSpPr>
            <p:cNvPr id="8" name="Rectángulo 7">
              <a:extLst>
                <a:ext uri="{FF2B5EF4-FFF2-40B4-BE49-F238E27FC236}">
                  <a16:creationId xmlns:a16="http://schemas.microsoft.com/office/drawing/2014/main" id="{FE4CE80A-5798-B345-B77C-71A9F30C9591}"/>
                </a:ext>
              </a:extLst>
            </p:cNvPr>
            <p:cNvSpPr/>
            <p:nvPr/>
          </p:nvSpPr>
          <p:spPr>
            <a:xfrm>
              <a:off x="3046851" y="1369287"/>
              <a:ext cx="4700942" cy="3311464"/>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a:p>
          </p:txBody>
        </p:sp>
        <p:pic>
          <p:nvPicPr>
            <p:cNvPr id="2" name="Imagen 1">
              <a:extLst>
                <a:ext uri="{FF2B5EF4-FFF2-40B4-BE49-F238E27FC236}">
                  <a16:creationId xmlns:a16="http://schemas.microsoft.com/office/drawing/2014/main" id="{3B1F1450-C6AB-4C89-9087-0192B14971DF}"/>
                </a:ext>
              </a:extLst>
            </p:cNvPr>
            <p:cNvPicPr>
              <a:picLocks noChangeAspect="1"/>
            </p:cNvPicPr>
            <p:nvPr/>
          </p:nvPicPr>
          <p:blipFill rotWithShape="1">
            <a:blip r:embed="rId3"/>
            <a:srcRect l="1" t="-1" r="-37" b="29286"/>
            <a:stretch/>
          </p:blipFill>
          <p:spPr>
            <a:xfrm>
              <a:off x="2977675" y="1285628"/>
              <a:ext cx="4700942" cy="3317685"/>
            </a:xfrm>
            <a:prstGeom prst="rect">
              <a:avLst/>
            </a:prstGeom>
            <a:ln>
              <a:solidFill>
                <a:schemeClr val="tx1">
                  <a:lumMod val="50000"/>
                  <a:lumOff val="50000"/>
                </a:schemeClr>
              </a:solidFill>
            </a:ln>
          </p:spPr>
        </p:pic>
      </p:grpSp>
    </p:spTree>
    <p:extLst>
      <p:ext uri="{BB962C8B-B14F-4D97-AF65-F5344CB8AC3E}">
        <p14:creationId xmlns:p14="http://schemas.microsoft.com/office/powerpoint/2010/main" val="1586869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5</a:t>
            </a:fld>
            <a:endParaRPr lang="es-ES" dirty="0"/>
          </a:p>
        </p:txBody>
      </p:sp>
      <p:sp>
        <p:nvSpPr>
          <p:cNvPr id="10" name="Título 2"/>
          <p:cNvSpPr txBox="1">
            <a:spLocks/>
          </p:cNvSpPr>
          <p:nvPr/>
        </p:nvSpPr>
        <p:spPr>
          <a:xfrm>
            <a:off x="276810" y="489551"/>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Modificación de Cronograma Mensual Marzo y Abril 2020</a:t>
            </a:r>
            <a:endParaRPr lang="es-PE" sz="1800" b="1" dirty="0">
              <a:solidFill>
                <a:srgbClr val="C000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D1C0DD2-9EF7-4FCE-9B07-AA5C724FF8B4}"/>
              </a:ext>
            </a:extLst>
          </p:cNvPr>
          <p:cNvSpPr txBox="1"/>
          <p:nvPr/>
        </p:nvSpPr>
        <p:spPr>
          <a:xfrm>
            <a:off x="276810" y="1476275"/>
            <a:ext cx="3488366" cy="2862322"/>
          </a:xfrm>
          <a:prstGeom prst="rect">
            <a:avLst/>
          </a:prstGeom>
          <a:noFill/>
        </p:spPr>
        <p:txBody>
          <a:bodyPr wrap="square" rtlCol="0">
            <a:spAutoFit/>
          </a:bodyPr>
          <a:lstStyle/>
          <a:p>
            <a:pPr algn="just"/>
            <a:r>
              <a:rPr lang="es-ES" dirty="0"/>
              <a:t>Se postergó el vencimiento de declaraciones mensuales del período marzo y abril de 2020, para aquellos contribuyentes cuyos ingresos netos en el 2019 no superen las 5000 UIT es decir S/ 21 000 000.</a:t>
            </a:r>
          </a:p>
          <a:p>
            <a:pPr algn="just"/>
            <a:endParaRPr lang="es-ES" dirty="0"/>
          </a:p>
          <a:p>
            <a:pPr algn="just"/>
            <a:r>
              <a:rPr lang="es-ES" dirty="0"/>
              <a:t>Se considera la UIT del ejercicio 2019 (S/4,200.00)</a:t>
            </a:r>
            <a:endParaRPr lang="es-PE" dirty="0"/>
          </a:p>
        </p:txBody>
      </p:sp>
      <p:grpSp>
        <p:nvGrpSpPr>
          <p:cNvPr id="2" name="Grupo 1">
            <a:extLst>
              <a:ext uri="{FF2B5EF4-FFF2-40B4-BE49-F238E27FC236}">
                <a16:creationId xmlns:a16="http://schemas.microsoft.com/office/drawing/2014/main" id="{091108A4-473E-0048-AB65-04D1890BB4C4}"/>
              </a:ext>
            </a:extLst>
          </p:cNvPr>
          <p:cNvGrpSpPr/>
          <p:nvPr/>
        </p:nvGrpSpPr>
        <p:grpSpPr>
          <a:xfrm>
            <a:off x="3994529" y="1566391"/>
            <a:ext cx="4403512" cy="2586959"/>
            <a:chOff x="3946404" y="1362665"/>
            <a:chExt cx="4355385" cy="2558686"/>
          </a:xfrm>
        </p:grpSpPr>
        <p:sp>
          <p:nvSpPr>
            <p:cNvPr id="8" name="Rectángulo 7">
              <a:extLst>
                <a:ext uri="{FF2B5EF4-FFF2-40B4-BE49-F238E27FC236}">
                  <a16:creationId xmlns:a16="http://schemas.microsoft.com/office/drawing/2014/main" id="{1652DAB5-AEFB-2648-B8D0-6D93EEB3C40B}"/>
                </a:ext>
              </a:extLst>
            </p:cNvPr>
            <p:cNvSpPr/>
            <p:nvPr/>
          </p:nvSpPr>
          <p:spPr>
            <a:xfrm>
              <a:off x="4001696" y="1476275"/>
              <a:ext cx="4300093" cy="2445076"/>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a:p>
          </p:txBody>
        </p:sp>
        <p:pic>
          <p:nvPicPr>
            <p:cNvPr id="3" name="Imagen 2">
              <a:extLst>
                <a:ext uri="{FF2B5EF4-FFF2-40B4-BE49-F238E27FC236}">
                  <a16:creationId xmlns:a16="http://schemas.microsoft.com/office/drawing/2014/main" id="{A2239B81-4022-4587-AC77-3CD5D19AC33C}"/>
                </a:ext>
              </a:extLst>
            </p:cNvPr>
            <p:cNvPicPr>
              <a:picLocks noChangeAspect="1"/>
            </p:cNvPicPr>
            <p:nvPr/>
          </p:nvPicPr>
          <p:blipFill rotWithShape="1">
            <a:blip r:embed="rId3"/>
            <a:srcRect t="-3321" r="410" b="11"/>
            <a:stretch/>
          </p:blipFill>
          <p:spPr>
            <a:xfrm>
              <a:off x="3946404" y="1362665"/>
              <a:ext cx="4300094" cy="2495652"/>
            </a:xfrm>
            <a:prstGeom prst="rect">
              <a:avLst/>
            </a:prstGeom>
            <a:ln>
              <a:solidFill>
                <a:schemeClr val="tx1">
                  <a:lumMod val="50000"/>
                  <a:lumOff val="50000"/>
                </a:schemeClr>
              </a:solidFill>
            </a:ln>
          </p:spPr>
        </p:pic>
      </p:grpSp>
    </p:spTree>
    <p:extLst>
      <p:ext uri="{BB962C8B-B14F-4D97-AF65-F5344CB8AC3E}">
        <p14:creationId xmlns:p14="http://schemas.microsoft.com/office/powerpoint/2010/main" val="31004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6</a:t>
            </a:fld>
            <a:endParaRPr lang="es-ES" dirty="0"/>
          </a:p>
        </p:txBody>
      </p:sp>
      <p:sp>
        <p:nvSpPr>
          <p:cNvPr id="10" name="Título 2"/>
          <p:cNvSpPr txBox="1">
            <a:spLocks/>
          </p:cNvSpPr>
          <p:nvPr/>
        </p:nvSpPr>
        <p:spPr>
          <a:xfrm>
            <a:off x="276809" y="410366"/>
            <a:ext cx="6030775" cy="63688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Modificación de Cronograma PLAME - Febrero y Marzo 2020</a:t>
            </a:r>
            <a:endParaRPr lang="es-PE" sz="1800" b="1" dirty="0">
              <a:solidFill>
                <a:srgbClr val="C000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D1C0DD2-9EF7-4FCE-9B07-AA5C724FF8B4}"/>
              </a:ext>
            </a:extLst>
          </p:cNvPr>
          <p:cNvSpPr txBox="1"/>
          <p:nvPr/>
        </p:nvSpPr>
        <p:spPr>
          <a:xfrm>
            <a:off x="276809" y="1118435"/>
            <a:ext cx="8326765" cy="923330"/>
          </a:xfrm>
          <a:prstGeom prst="rect">
            <a:avLst/>
          </a:prstGeom>
          <a:noFill/>
        </p:spPr>
        <p:txBody>
          <a:bodyPr wrap="square" rtlCol="0">
            <a:spAutoFit/>
          </a:bodyPr>
          <a:lstStyle/>
          <a:p>
            <a:pPr algn="just"/>
            <a:r>
              <a:rPr lang="es-ES" dirty="0"/>
              <a:t>Se postergó el vencimiento de  la Planilla Electrónica </a:t>
            </a:r>
            <a:r>
              <a:rPr lang="es-PE" dirty="0"/>
              <a:t>– PLAME </a:t>
            </a:r>
            <a:r>
              <a:rPr lang="es-ES" dirty="0"/>
              <a:t> de los períodos febrero y marzo 2020.</a:t>
            </a:r>
          </a:p>
          <a:p>
            <a:pPr algn="just"/>
            <a:endParaRPr lang="es-ES" dirty="0"/>
          </a:p>
        </p:txBody>
      </p:sp>
      <p:sp>
        <p:nvSpPr>
          <p:cNvPr id="2" name="CuadroTexto 1">
            <a:extLst>
              <a:ext uri="{FF2B5EF4-FFF2-40B4-BE49-F238E27FC236}">
                <a16:creationId xmlns:a16="http://schemas.microsoft.com/office/drawing/2014/main" id="{EFF4D96F-E8BE-4F62-96CC-05830C9740CD}"/>
              </a:ext>
            </a:extLst>
          </p:cNvPr>
          <p:cNvSpPr txBox="1"/>
          <p:nvPr/>
        </p:nvSpPr>
        <p:spPr>
          <a:xfrm>
            <a:off x="2637776" y="1598386"/>
            <a:ext cx="3981280" cy="553998"/>
          </a:xfrm>
          <a:prstGeom prst="rect">
            <a:avLst/>
          </a:prstGeom>
          <a:noFill/>
        </p:spPr>
        <p:txBody>
          <a:bodyPr wrap="square" rtlCol="0">
            <a:spAutoFit/>
          </a:bodyPr>
          <a:lstStyle/>
          <a:p>
            <a:pPr algn="ctr"/>
            <a:r>
              <a:rPr lang="es-PE" dirty="0"/>
              <a:t>Febrero 2020</a:t>
            </a:r>
          </a:p>
          <a:p>
            <a:pPr algn="ctr"/>
            <a:r>
              <a:rPr lang="es-PE" sz="1200" dirty="0"/>
              <a:t>Para contribuyentes con ingresos hasta 2300 UIT </a:t>
            </a:r>
          </a:p>
        </p:txBody>
      </p:sp>
      <p:sp>
        <p:nvSpPr>
          <p:cNvPr id="12" name="CuadroTexto 11">
            <a:extLst>
              <a:ext uri="{FF2B5EF4-FFF2-40B4-BE49-F238E27FC236}">
                <a16:creationId xmlns:a16="http://schemas.microsoft.com/office/drawing/2014/main" id="{67394952-D3F4-4F25-8B9C-F13A735E533C}"/>
              </a:ext>
            </a:extLst>
          </p:cNvPr>
          <p:cNvSpPr txBox="1"/>
          <p:nvPr/>
        </p:nvSpPr>
        <p:spPr>
          <a:xfrm>
            <a:off x="2637776" y="3253227"/>
            <a:ext cx="3981280" cy="553998"/>
          </a:xfrm>
          <a:prstGeom prst="rect">
            <a:avLst/>
          </a:prstGeom>
          <a:noFill/>
        </p:spPr>
        <p:txBody>
          <a:bodyPr wrap="square" rtlCol="0">
            <a:spAutoFit/>
          </a:bodyPr>
          <a:lstStyle/>
          <a:p>
            <a:pPr algn="ctr"/>
            <a:r>
              <a:rPr lang="es-PE" dirty="0"/>
              <a:t>Marzo 2020</a:t>
            </a:r>
          </a:p>
          <a:p>
            <a:pPr algn="ctr"/>
            <a:r>
              <a:rPr lang="es-PE" sz="1200" dirty="0"/>
              <a:t>Para contribuyentes con ingresos hasta 5000 UIT </a:t>
            </a:r>
          </a:p>
        </p:txBody>
      </p:sp>
      <p:pic>
        <p:nvPicPr>
          <p:cNvPr id="8" name="Imagen 7">
            <a:extLst>
              <a:ext uri="{FF2B5EF4-FFF2-40B4-BE49-F238E27FC236}">
                <a16:creationId xmlns:a16="http://schemas.microsoft.com/office/drawing/2014/main" id="{A9B122B9-A69A-FB4D-AEF4-14776ECE3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1426" y="2111418"/>
            <a:ext cx="5273981" cy="1084096"/>
          </a:xfrm>
          <a:prstGeom prst="rect">
            <a:avLst/>
          </a:prstGeom>
        </p:spPr>
      </p:pic>
      <p:pic>
        <p:nvPicPr>
          <p:cNvPr id="11" name="Imagen 10">
            <a:extLst>
              <a:ext uri="{FF2B5EF4-FFF2-40B4-BE49-F238E27FC236}">
                <a16:creationId xmlns:a16="http://schemas.microsoft.com/office/drawing/2014/main" id="{61BB2D5C-E535-C544-9D4E-CF753FCF0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0402" y="3755196"/>
            <a:ext cx="5816029" cy="1084096"/>
          </a:xfrm>
          <a:prstGeom prst="rect">
            <a:avLst/>
          </a:prstGeom>
        </p:spPr>
      </p:pic>
    </p:spTree>
    <p:extLst>
      <p:ext uri="{BB962C8B-B14F-4D97-AF65-F5344CB8AC3E}">
        <p14:creationId xmlns:p14="http://schemas.microsoft.com/office/powerpoint/2010/main" val="3138916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7</a:t>
            </a:fld>
            <a:endParaRPr lang="es-ES" dirty="0"/>
          </a:p>
        </p:txBody>
      </p:sp>
      <p:sp>
        <p:nvSpPr>
          <p:cNvPr id="10" name="Título 2"/>
          <p:cNvSpPr txBox="1">
            <a:spLocks/>
          </p:cNvSpPr>
          <p:nvPr/>
        </p:nvSpPr>
        <p:spPr>
          <a:xfrm>
            <a:off x="276810" y="395290"/>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Plazos máximos de atraso – Registro de Ventas y Compras Electrónico</a:t>
            </a:r>
            <a:endParaRPr lang="es-PE" sz="1800" b="1" dirty="0">
              <a:solidFill>
                <a:srgbClr val="C000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2D1C0DD2-9EF7-4FCE-9B07-AA5C724FF8B4}"/>
              </a:ext>
            </a:extLst>
          </p:cNvPr>
          <p:cNvSpPr txBox="1"/>
          <p:nvPr/>
        </p:nvSpPr>
        <p:spPr>
          <a:xfrm>
            <a:off x="283988" y="1141510"/>
            <a:ext cx="8319587" cy="923330"/>
          </a:xfrm>
          <a:prstGeom prst="rect">
            <a:avLst/>
          </a:prstGeom>
          <a:noFill/>
        </p:spPr>
        <p:txBody>
          <a:bodyPr wrap="square" rtlCol="0">
            <a:spAutoFit/>
          </a:bodyPr>
          <a:lstStyle/>
          <a:p>
            <a:pPr algn="just"/>
            <a:r>
              <a:rPr lang="es-ES" dirty="0"/>
              <a:t>Se postergó el vencimiento de la presentación de los Registros de Compras y Ventas e Ingresos Electrónicos de los períodos de Febrero, Marzo y Abril de 2020.</a:t>
            </a:r>
          </a:p>
          <a:p>
            <a:pPr algn="just"/>
            <a:endParaRPr lang="es-ES" dirty="0"/>
          </a:p>
        </p:txBody>
      </p:sp>
      <p:grpSp>
        <p:nvGrpSpPr>
          <p:cNvPr id="11" name="Grupo 10">
            <a:extLst>
              <a:ext uri="{FF2B5EF4-FFF2-40B4-BE49-F238E27FC236}">
                <a16:creationId xmlns:a16="http://schemas.microsoft.com/office/drawing/2014/main" id="{28BF9F29-08CB-4C3C-80CA-564BF92D0BD8}"/>
              </a:ext>
            </a:extLst>
          </p:cNvPr>
          <p:cNvGrpSpPr/>
          <p:nvPr/>
        </p:nvGrpSpPr>
        <p:grpSpPr>
          <a:xfrm>
            <a:off x="305254" y="1835685"/>
            <a:ext cx="4626234" cy="2884836"/>
            <a:chOff x="1808943" y="1676055"/>
            <a:chExt cx="4755625" cy="2873190"/>
          </a:xfrm>
        </p:grpSpPr>
        <p:sp>
          <p:nvSpPr>
            <p:cNvPr id="12" name="Rectángulo 11">
              <a:extLst>
                <a:ext uri="{FF2B5EF4-FFF2-40B4-BE49-F238E27FC236}">
                  <a16:creationId xmlns:a16="http://schemas.microsoft.com/office/drawing/2014/main" id="{73214F51-8FED-419B-8F41-B526AD3081E2}"/>
                </a:ext>
              </a:extLst>
            </p:cNvPr>
            <p:cNvSpPr/>
            <p:nvPr/>
          </p:nvSpPr>
          <p:spPr>
            <a:xfrm>
              <a:off x="1824719" y="1734510"/>
              <a:ext cx="4739849" cy="2814735"/>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a:p>
          </p:txBody>
        </p:sp>
        <p:pic>
          <p:nvPicPr>
            <p:cNvPr id="13" name="Imagen 12" descr="https://sofiape.mybluemix.net/imgCronogramaRegistroVentasyCompras.jpg">
              <a:extLst>
                <a:ext uri="{FF2B5EF4-FFF2-40B4-BE49-F238E27FC236}">
                  <a16:creationId xmlns:a16="http://schemas.microsoft.com/office/drawing/2014/main" id="{A9F9416E-36F9-4E71-A860-7C97C05FD669}"/>
                </a:ext>
              </a:extLst>
            </p:cNvPr>
            <p:cNvPicPr/>
            <p:nvPr/>
          </p:nvPicPr>
          <p:blipFill rotWithShape="1">
            <a:blip r:embed="rId3" cstate="print">
              <a:extLst>
                <a:ext uri="{28A0092B-C50C-407E-A947-70E740481C1C}">
                  <a14:useLocalDpi xmlns:a14="http://schemas.microsoft.com/office/drawing/2010/main" val="0"/>
                </a:ext>
              </a:extLst>
            </a:blip>
            <a:srcRect r="791" b="61166"/>
            <a:stretch/>
          </p:blipFill>
          <p:spPr bwMode="auto">
            <a:xfrm>
              <a:off x="1808943" y="1676055"/>
              <a:ext cx="4739849" cy="2814735"/>
            </a:xfrm>
            <a:prstGeom prst="rect">
              <a:avLst/>
            </a:prstGeom>
            <a:noFill/>
            <a:ln>
              <a:solidFill>
                <a:schemeClr val="tx1">
                  <a:lumMod val="50000"/>
                  <a:lumOff val="50000"/>
                </a:schemeClr>
              </a:solidFill>
            </a:ln>
          </p:spPr>
        </p:pic>
      </p:grpSp>
      <p:grpSp>
        <p:nvGrpSpPr>
          <p:cNvPr id="14" name="Grupo 13">
            <a:extLst>
              <a:ext uri="{FF2B5EF4-FFF2-40B4-BE49-F238E27FC236}">
                <a16:creationId xmlns:a16="http://schemas.microsoft.com/office/drawing/2014/main" id="{178F94A4-1D26-45B4-B1E8-27079917EAA3}"/>
              </a:ext>
            </a:extLst>
          </p:cNvPr>
          <p:cNvGrpSpPr/>
          <p:nvPr/>
        </p:nvGrpSpPr>
        <p:grpSpPr>
          <a:xfrm>
            <a:off x="5154616" y="1970205"/>
            <a:ext cx="3800753" cy="2915820"/>
            <a:chOff x="2266895" y="1755972"/>
            <a:chExt cx="3909986" cy="3061054"/>
          </a:xfrm>
        </p:grpSpPr>
        <p:sp>
          <p:nvSpPr>
            <p:cNvPr id="15" name="Rectángulo 14">
              <a:extLst>
                <a:ext uri="{FF2B5EF4-FFF2-40B4-BE49-F238E27FC236}">
                  <a16:creationId xmlns:a16="http://schemas.microsoft.com/office/drawing/2014/main" id="{64CB1FA8-7F34-4D6C-A74F-E9C2978FDCCC}"/>
                </a:ext>
              </a:extLst>
            </p:cNvPr>
            <p:cNvSpPr/>
            <p:nvPr/>
          </p:nvSpPr>
          <p:spPr>
            <a:xfrm>
              <a:off x="2328356" y="1824535"/>
              <a:ext cx="3848525" cy="2992491"/>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dirty="0"/>
            </a:p>
          </p:txBody>
        </p:sp>
        <p:pic>
          <p:nvPicPr>
            <p:cNvPr id="16" name="Imagen 15" descr="https://sofiape.mybluemix.net/imgCronogramaRegistroVentasyCompras.jpg">
              <a:extLst>
                <a:ext uri="{FF2B5EF4-FFF2-40B4-BE49-F238E27FC236}">
                  <a16:creationId xmlns:a16="http://schemas.microsoft.com/office/drawing/2014/main" id="{BB6CB30E-8FB8-4AF7-BD95-BF93C85FDE10}"/>
                </a:ext>
              </a:extLst>
            </p:cNvPr>
            <p:cNvPicPr/>
            <p:nvPr/>
          </p:nvPicPr>
          <p:blipFill rotWithShape="1">
            <a:blip r:embed="rId4" cstate="print">
              <a:extLst>
                <a:ext uri="{28A0092B-C50C-407E-A947-70E740481C1C}">
                  <a14:useLocalDpi xmlns:a14="http://schemas.microsoft.com/office/drawing/2010/main" val="0"/>
                </a:ext>
              </a:extLst>
            </a:blip>
            <a:srcRect t="38574" r="4181" b="12789"/>
            <a:stretch/>
          </p:blipFill>
          <p:spPr bwMode="auto">
            <a:xfrm>
              <a:off x="2266895" y="1755972"/>
              <a:ext cx="3848526" cy="2992491"/>
            </a:xfrm>
            <a:prstGeom prst="rect">
              <a:avLst/>
            </a:prstGeom>
            <a:noFill/>
            <a:ln>
              <a:solidFill>
                <a:schemeClr val="tx1">
                  <a:lumMod val="50000"/>
                  <a:lumOff val="50000"/>
                </a:schemeClr>
              </a:solidFill>
            </a:ln>
          </p:spPr>
        </p:pic>
      </p:grpSp>
      <p:sp>
        <p:nvSpPr>
          <p:cNvPr id="18" name="Elipse 17">
            <a:extLst>
              <a:ext uri="{FF2B5EF4-FFF2-40B4-BE49-F238E27FC236}">
                <a16:creationId xmlns:a16="http://schemas.microsoft.com/office/drawing/2014/main" id="{51123EEF-44C5-4328-96C9-D2CFF01D94F8}"/>
              </a:ext>
            </a:extLst>
          </p:cNvPr>
          <p:cNvSpPr/>
          <p:nvPr/>
        </p:nvSpPr>
        <p:spPr>
          <a:xfrm>
            <a:off x="1842978" y="3738497"/>
            <a:ext cx="836428" cy="92333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a:p>
        </p:txBody>
      </p:sp>
      <p:pic>
        <p:nvPicPr>
          <p:cNvPr id="19" name="Imagen 18">
            <a:extLst>
              <a:ext uri="{FF2B5EF4-FFF2-40B4-BE49-F238E27FC236}">
                <a16:creationId xmlns:a16="http://schemas.microsoft.com/office/drawing/2014/main" id="{90D38AA4-4B32-47E7-8EFC-3A4C3A0BE610}"/>
              </a:ext>
            </a:extLst>
          </p:cNvPr>
          <p:cNvPicPr>
            <a:picLocks noChangeAspect="1"/>
          </p:cNvPicPr>
          <p:nvPr/>
        </p:nvPicPr>
        <p:blipFill>
          <a:blip r:embed="rId5"/>
          <a:stretch>
            <a:fillRect/>
          </a:stretch>
        </p:blipFill>
        <p:spPr>
          <a:xfrm>
            <a:off x="5141736" y="1755688"/>
            <a:ext cx="2145110" cy="313919"/>
          </a:xfrm>
          <a:prstGeom prst="rect">
            <a:avLst/>
          </a:prstGeom>
        </p:spPr>
      </p:pic>
      <p:pic>
        <p:nvPicPr>
          <p:cNvPr id="20" name="Imagen 19">
            <a:extLst>
              <a:ext uri="{FF2B5EF4-FFF2-40B4-BE49-F238E27FC236}">
                <a16:creationId xmlns:a16="http://schemas.microsoft.com/office/drawing/2014/main" id="{A9837737-FF5A-4706-8E3A-104114C43594}"/>
              </a:ext>
            </a:extLst>
          </p:cNvPr>
          <p:cNvPicPr>
            <a:picLocks noChangeAspect="1"/>
          </p:cNvPicPr>
          <p:nvPr/>
        </p:nvPicPr>
        <p:blipFill>
          <a:blip r:embed="rId6"/>
          <a:stretch>
            <a:fillRect/>
          </a:stretch>
        </p:blipFill>
        <p:spPr>
          <a:xfrm>
            <a:off x="5154616" y="3442527"/>
            <a:ext cx="2904864" cy="336539"/>
          </a:xfrm>
          <a:prstGeom prst="rect">
            <a:avLst/>
          </a:prstGeom>
        </p:spPr>
      </p:pic>
    </p:spTree>
    <p:extLst>
      <p:ext uri="{BB962C8B-B14F-4D97-AF65-F5344CB8AC3E}">
        <p14:creationId xmlns:p14="http://schemas.microsoft.com/office/powerpoint/2010/main" val="612671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8</a:t>
            </a:fld>
            <a:endParaRPr lang="es-ES" dirty="0"/>
          </a:p>
        </p:txBody>
      </p:sp>
      <p:sp>
        <p:nvSpPr>
          <p:cNvPr id="10" name="Título 2"/>
          <p:cNvSpPr txBox="1">
            <a:spLocks/>
          </p:cNvSpPr>
          <p:nvPr/>
        </p:nvSpPr>
        <p:spPr>
          <a:xfrm>
            <a:off x="379377" y="388617"/>
            <a:ext cx="628775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Modificación de Vencimiento de libros físicos y el resto de libros electrónicos</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443664" y="1413790"/>
            <a:ext cx="7906251" cy="2585323"/>
          </a:xfrm>
          <a:prstGeom prst="rect">
            <a:avLst/>
          </a:prstGeom>
          <a:noFill/>
        </p:spPr>
        <p:txBody>
          <a:bodyPr wrap="square" rtlCol="0">
            <a:spAutoFit/>
          </a:bodyPr>
          <a:lstStyle/>
          <a:p>
            <a:pPr lvl="0"/>
            <a:r>
              <a:rPr lang="es-PE" dirty="0"/>
              <a:t>Se ha establecido el </a:t>
            </a:r>
            <a:r>
              <a:rPr lang="es-PE" b="1" dirty="0">
                <a:solidFill>
                  <a:srgbClr val="C00000"/>
                </a:solidFill>
              </a:rPr>
              <a:t>4 de junio de 2020</a:t>
            </a:r>
            <a:r>
              <a:rPr lang="es-PE" dirty="0"/>
              <a:t>, como el nuevo plazo máximo de atraso de los libros y registros físicos, y de los libros y registros electrónicos (No incluye RVE y RCE), para los siguientes contribuyentes:</a:t>
            </a:r>
          </a:p>
          <a:p>
            <a:r>
              <a:rPr lang="es-PE" dirty="0"/>
              <a:t> </a:t>
            </a:r>
          </a:p>
          <a:p>
            <a:pPr marL="266700" indent="-266700">
              <a:buFontTx/>
              <a:buChar char="-"/>
              <a:tabLst>
                <a:tab pos="177800" algn="l"/>
              </a:tabLst>
            </a:pPr>
            <a:r>
              <a:rPr lang="es-PE" dirty="0"/>
              <a:t>Con ingresos hasta 2,300 UIT (S/ 9’660 000), cuyos plazos vencían originalmente desde el 16 de marzo hasta el 31 de mayo  de 2020.</a:t>
            </a:r>
          </a:p>
          <a:p>
            <a:pPr marL="266700" indent="-266700">
              <a:buFontTx/>
              <a:buChar char="-"/>
              <a:tabLst>
                <a:tab pos="177800" algn="l"/>
              </a:tabLst>
            </a:pPr>
            <a:endParaRPr lang="es-PE" dirty="0"/>
          </a:p>
          <a:p>
            <a:pPr marL="266700" indent="-266700">
              <a:tabLst>
                <a:tab pos="177800" algn="l"/>
              </a:tabLst>
            </a:pPr>
            <a:r>
              <a:rPr lang="es-PE" dirty="0"/>
              <a:t>-    Con ingresos mayores a 2,300 UIT hasta 5 000 UIT (S/ 21’000 000), cuyos plazos vencían originalmente desde el 31 de marzo hasta el 31 de mayo de 2020.  </a:t>
            </a:r>
          </a:p>
        </p:txBody>
      </p:sp>
    </p:spTree>
    <p:extLst>
      <p:ext uri="{BB962C8B-B14F-4D97-AF65-F5344CB8AC3E}">
        <p14:creationId xmlns:p14="http://schemas.microsoft.com/office/powerpoint/2010/main" val="1605370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9</a:t>
            </a:fld>
            <a:endParaRPr lang="es-ES" dirty="0"/>
          </a:p>
        </p:txBody>
      </p:sp>
      <p:sp>
        <p:nvSpPr>
          <p:cNvPr id="10" name="Título 2"/>
          <p:cNvSpPr txBox="1">
            <a:spLocks/>
          </p:cNvSpPr>
          <p:nvPr/>
        </p:nvSpPr>
        <p:spPr>
          <a:xfrm>
            <a:off x="1446000" y="2426320"/>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ES" sz="2400" b="1" dirty="0">
                <a:solidFill>
                  <a:prstClr val="black"/>
                </a:solidFill>
                <a:latin typeface="Arial" panose="020B0604020202020204" pitchFamily="34" charset="0"/>
                <a:cs typeface="Arial" panose="020B0604020202020204" pitchFamily="34" charset="0"/>
              </a:rPr>
              <a:t>OTRAS MEDIDAS ADOPTADAS EN ESTADO DE EMERGENCIA NACIONAL</a:t>
            </a:r>
            <a:endParaRPr lang="es-PE" sz="2400"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3096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10</a:t>
            </a:fld>
            <a:endParaRPr lang="es-ES" dirty="0"/>
          </a:p>
        </p:txBody>
      </p:sp>
      <p:sp>
        <p:nvSpPr>
          <p:cNvPr id="10" name="Título 2"/>
          <p:cNvSpPr txBox="1">
            <a:spLocks/>
          </p:cNvSpPr>
          <p:nvPr/>
        </p:nvSpPr>
        <p:spPr>
          <a:xfrm>
            <a:off x="347454" y="541176"/>
            <a:ext cx="5016001"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Modificaciones vinculadas al CPE</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347454" y="1703137"/>
            <a:ext cx="4677700" cy="2031325"/>
          </a:xfrm>
          <a:prstGeom prst="rect">
            <a:avLst/>
          </a:prstGeom>
          <a:noFill/>
        </p:spPr>
        <p:txBody>
          <a:bodyPr wrap="square" rtlCol="0">
            <a:spAutoFit/>
          </a:bodyPr>
          <a:lstStyle/>
          <a:p>
            <a:pPr lvl="0" algn="just"/>
            <a:r>
              <a:rPr lang="es-PE" dirty="0"/>
              <a:t>Los contribuyentes tendrán hasta el </a:t>
            </a:r>
            <a:r>
              <a:rPr lang="es-PE" b="1" dirty="0">
                <a:solidFill>
                  <a:srgbClr val="C00000"/>
                </a:solidFill>
              </a:rPr>
              <a:t>15 de mayo de 2020</a:t>
            </a:r>
            <a:r>
              <a:rPr lang="es-PE" dirty="0"/>
              <a:t> para enviar a la SUNAT, directamente o a través de un OSE, las declaraciones informativas y comunicaciones del Sistema de Emisión Electrónica que vencían originalmente a partir del 16 de marzo del 2020 hasta el 30 de abril del 2020.  </a:t>
            </a:r>
          </a:p>
        </p:txBody>
      </p:sp>
      <p:pic>
        <p:nvPicPr>
          <p:cNvPr id="1026" name="Picture 2" descr="Resultado de imagen para cpe">
            <a:extLst>
              <a:ext uri="{FF2B5EF4-FFF2-40B4-BE49-F238E27FC236}">
                <a16:creationId xmlns:a16="http://schemas.microsoft.com/office/drawing/2014/main" id="{9EA250F4-6396-4254-887B-981DC67638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49" t="8217" r="4216" b="13757"/>
          <a:stretch/>
        </p:blipFill>
        <p:spPr bwMode="auto">
          <a:xfrm>
            <a:off x="5511805" y="1896886"/>
            <a:ext cx="2553348" cy="1386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730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11</a:t>
            </a:fld>
            <a:endParaRPr lang="es-ES" dirty="0"/>
          </a:p>
        </p:txBody>
      </p:sp>
      <p:sp>
        <p:nvSpPr>
          <p:cNvPr id="10" name="Título 2"/>
          <p:cNvSpPr txBox="1">
            <a:spLocks/>
          </p:cNvSpPr>
          <p:nvPr/>
        </p:nvSpPr>
        <p:spPr>
          <a:xfrm>
            <a:off x="429210" y="590270"/>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Prórroga de DAOT </a:t>
            </a:r>
            <a:endParaRPr lang="es-PE" sz="1800" b="1" dirty="0">
              <a:solidFill>
                <a:srgbClr val="C00000"/>
              </a:solidFill>
              <a:latin typeface="Arial" panose="020B0604020202020204" pitchFamily="34" charset="0"/>
              <a:cs typeface="Arial" panose="020B0604020202020204" pitchFamily="34" charset="0"/>
            </a:endParaRPr>
          </a:p>
        </p:txBody>
      </p:sp>
      <p:sp>
        <p:nvSpPr>
          <p:cNvPr id="2" name="Rectángulo 1">
            <a:extLst>
              <a:ext uri="{FF2B5EF4-FFF2-40B4-BE49-F238E27FC236}">
                <a16:creationId xmlns:a16="http://schemas.microsoft.com/office/drawing/2014/main" id="{3DC0A456-792B-4920-92D0-A31AC466F0CC}"/>
              </a:ext>
            </a:extLst>
          </p:cNvPr>
          <p:cNvSpPr/>
          <p:nvPr/>
        </p:nvSpPr>
        <p:spPr>
          <a:xfrm>
            <a:off x="276810" y="1420160"/>
            <a:ext cx="4796875" cy="1559145"/>
          </a:xfrm>
          <a:prstGeom prst="rect">
            <a:avLst/>
          </a:prstGeom>
        </p:spPr>
        <p:txBody>
          <a:bodyPr wrap="square">
            <a:spAutoFit/>
          </a:bodyPr>
          <a:lstStyle/>
          <a:p>
            <a:pPr marL="342900" lvl="0" indent="-342900" algn="just">
              <a:lnSpc>
                <a:spcPct val="107000"/>
              </a:lnSpc>
              <a:spcAft>
                <a:spcPts val="0"/>
              </a:spcAft>
              <a:buFont typeface="Wingdings" panose="05000000000000000000" pitchFamily="2" charset="2"/>
              <a:buChar char=""/>
            </a:pPr>
            <a:r>
              <a:rPr lang="es-PE" dirty="0">
                <a:solidFill>
                  <a:srgbClr val="373E42"/>
                </a:solidFill>
                <a:latin typeface="Segoe UI" panose="020B0502040204020203" pitchFamily="34" charset="0"/>
                <a:ea typeface="Times New Roman" panose="02020603050405020304" pitchFamily="18" charset="0"/>
                <a:cs typeface="Times New Roman" panose="02020603050405020304" pitchFamily="18" charset="0"/>
              </a:rPr>
              <a:t>El nuevo plazo final para presentar la DAOT es el </a:t>
            </a:r>
            <a:r>
              <a:rPr lang="es-PE" b="1" u="sng" dirty="0">
                <a:solidFill>
                  <a:srgbClr val="C00000"/>
                </a:solidFill>
                <a:latin typeface="Segoe UI" panose="020B0502040204020203" pitchFamily="34" charset="0"/>
                <a:ea typeface="Times New Roman" panose="02020603050405020304" pitchFamily="18" charset="0"/>
                <a:cs typeface="Times New Roman" panose="02020603050405020304" pitchFamily="18" charset="0"/>
              </a:rPr>
              <a:t>29 de mayo de 2020</a:t>
            </a:r>
            <a:r>
              <a:rPr lang="es-PE" dirty="0">
                <a:solidFill>
                  <a:srgbClr val="373E42"/>
                </a:solidFill>
                <a:latin typeface="Segoe UI" panose="020B0502040204020203" pitchFamily="34" charset="0"/>
                <a:ea typeface="Times New Roman" panose="02020603050405020304" pitchFamily="18" charset="0"/>
                <a:cs typeface="Times New Roman" panose="02020603050405020304" pitchFamily="18" charset="0"/>
              </a:rPr>
              <a:t>. Este beneficio aplica para los contribuyentes que tengan un plazo fijo de presentación comprendido entre:</a:t>
            </a:r>
            <a:endParaRPr lang="es-PE" sz="16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upo 2">
            <a:extLst>
              <a:ext uri="{FF2B5EF4-FFF2-40B4-BE49-F238E27FC236}">
                <a16:creationId xmlns:a16="http://schemas.microsoft.com/office/drawing/2014/main" id="{914107E4-015D-F94E-A289-DAD7154E88B7}"/>
              </a:ext>
            </a:extLst>
          </p:cNvPr>
          <p:cNvGrpSpPr/>
          <p:nvPr/>
        </p:nvGrpSpPr>
        <p:grpSpPr>
          <a:xfrm>
            <a:off x="5440059" y="1920718"/>
            <a:ext cx="3342623" cy="1354950"/>
            <a:chOff x="5123093" y="1989227"/>
            <a:chExt cx="3342623" cy="1354950"/>
          </a:xfrm>
        </p:grpSpPr>
        <p:sp>
          <p:nvSpPr>
            <p:cNvPr id="8" name="Rectángulo 7">
              <a:extLst>
                <a:ext uri="{FF2B5EF4-FFF2-40B4-BE49-F238E27FC236}">
                  <a16:creationId xmlns:a16="http://schemas.microsoft.com/office/drawing/2014/main" id="{EB209029-C6AA-EA47-AE61-17BE9EE0EBFA}"/>
                </a:ext>
              </a:extLst>
            </p:cNvPr>
            <p:cNvSpPr/>
            <p:nvPr/>
          </p:nvSpPr>
          <p:spPr>
            <a:xfrm>
              <a:off x="5172501" y="2036782"/>
              <a:ext cx="3293215" cy="1307395"/>
            </a:xfrm>
            <a:prstGeom prst="rect">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PE"/>
            </a:p>
          </p:txBody>
        </p:sp>
        <p:pic>
          <p:nvPicPr>
            <p:cNvPr id="2050" name="Picture 2" descr="Macro para calcular y generar reportes para la DAOT SUNAT 2018">
              <a:extLst>
                <a:ext uri="{FF2B5EF4-FFF2-40B4-BE49-F238E27FC236}">
                  <a16:creationId xmlns:a16="http://schemas.microsoft.com/office/drawing/2014/main" id="{750D8A6D-9F76-44E8-9C53-583AA39F01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0" t="1995" r="1602"/>
            <a:stretch/>
          </p:blipFill>
          <p:spPr bwMode="auto">
            <a:xfrm>
              <a:off x="5123093" y="1989227"/>
              <a:ext cx="3293215" cy="1307395"/>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grpSp>
      <p:graphicFrame>
        <p:nvGraphicFramePr>
          <p:cNvPr id="11" name="Tabla 10">
            <a:extLst>
              <a:ext uri="{FF2B5EF4-FFF2-40B4-BE49-F238E27FC236}">
                <a16:creationId xmlns:a16="http://schemas.microsoft.com/office/drawing/2014/main" id="{E209CF19-5684-45F3-9D3E-548AF761EC75}"/>
              </a:ext>
            </a:extLst>
          </p:cNvPr>
          <p:cNvGraphicFramePr>
            <a:graphicFrameLocks noGrp="1"/>
          </p:cNvGraphicFramePr>
          <p:nvPr>
            <p:extLst>
              <p:ext uri="{D42A27DB-BD31-4B8C-83A1-F6EECF244321}">
                <p14:modId xmlns:p14="http://schemas.microsoft.com/office/powerpoint/2010/main" val="4293063139"/>
              </p:ext>
            </p:extLst>
          </p:nvPr>
        </p:nvGraphicFramePr>
        <p:xfrm>
          <a:off x="557329" y="3228113"/>
          <a:ext cx="4516356" cy="1036763"/>
        </p:xfrm>
        <a:graphic>
          <a:graphicData uri="http://schemas.openxmlformats.org/drawingml/2006/table">
            <a:tbl>
              <a:tblPr firstRow="1" bandRow="1">
                <a:tableStyleId>{5C22544A-7EE6-4342-B048-85BDC9FD1C3A}</a:tableStyleId>
              </a:tblPr>
              <a:tblGrid>
                <a:gridCol w="2285802">
                  <a:extLst>
                    <a:ext uri="{9D8B030D-6E8A-4147-A177-3AD203B41FA5}">
                      <a16:colId xmlns:a16="http://schemas.microsoft.com/office/drawing/2014/main" val="1533677188"/>
                    </a:ext>
                  </a:extLst>
                </a:gridCol>
                <a:gridCol w="2230554">
                  <a:extLst>
                    <a:ext uri="{9D8B030D-6E8A-4147-A177-3AD203B41FA5}">
                      <a16:colId xmlns:a16="http://schemas.microsoft.com/office/drawing/2014/main" val="1629951160"/>
                    </a:ext>
                  </a:extLst>
                </a:gridCol>
              </a:tblGrid>
              <a:tr h="414168">
                <a:tc>
                  <a:txBody>
                    <a:bodyPr/>
                    <a:lstStyle/>
                    <a:p>
                      <a:pPr algn="ctr"/>
                      <a:endParaRPr lang="es-ES" sz="1100" kern="1200" dirty="0">
                        <a:solidFill>
                          <a:schemeClr val="bg1"/>
                        </a:solidFill>
                        <a:latin typeface="Segoe UI" panose="020B0502040204020203" pitchFamily="34" charset="0"/>
                        <a:cs typeface="Times New Roman" panose="02020603050405020304" pitchFamily="18" charset="0"/>
                      </a:endParaRPr>
                    </a:p>
                    <a:p>
                      <a:pPr algn="ctr"/>
                      <a:r>
                        <a:rPr lang="es-ES" sz="1400" kern="1200" dirty="0">
                          <a:solidFill>
                            <a:schemeClr val="bg1"/>
                          </a:solidFill>
                          <a:latin typeface="Segoe UI" panose="020B0502040204020203" pitchFamily="34" charset="0"/>
                          <a:cs typeface="Times New Roman" panose="02020603050405020304" pitchFamily="18" charset="0"/>
                        </a:rPr>
                        <a:t>Hasta 2300 UIT</a:t>
                      </a:r>
                      <a:endParaRPr lang="es-PE" sz="1400" kern="1200" dirty="0">
                        <a:solidFill>
                          <a:schemeClr val="bg1"/>
                        </a:solidFill>
                        <a:latin typeface="Segoe UI" panose="020B0502040204020203" pitchFamily="34" charset="0"/>
                        <a:cs typeface="Times New Roman" panose="02020603050405020304" pitchFamily="18" charset="0"/>
                      </a:endParaRPr>
                    </a:p>
                  </a:txBody>
                  <a:tcPr/>
                </a:tc>
                <a:tc>
                  <a:txBody>
                    <a:bodyPr/>
                    <a:lstStyle/>
                    <a:p>
                      <a:pPr marL="0" marR="0" lvl="0" indent="0" algn="ctr" defTabSz="686440" rtl="0" eaLnBrk="1" fontAlgn="auto" latinLnBrk="0" hangingPunct="1">
                        <a:lnSpc>
                          <a:spcPct val="100000"/>
                        </a:lnSpc>
                        <a:spcBef>
                          <a:spcPts val="0"/>
                        </a:spcBef>
                        <a:spcAft>
                          <a:spcPts val="0"/>
                        </a:spcAft>
                        <a:buClrTx/>
                        <a:buSzTx/>
                        <a:buFontTx/>
                        <a:buNone/>
                        <a:tabLst/>
                        <a:defRPr/>
                      </a:pPr>
                      <a:r>
                        <a:rPr lang="es-ES" sz="1400" kern="1200" dirty="0">
                          <a:solidFill>
                            <a:schemeClr val="bg1"/>
                          </a:solidFill>
                          <a:latin typeface="Segoe UI" panose="020B0502040204020203" pitchFamily="34" charset="0"/>
                          <a:cs typeface="Times New Roman" panose="02020603050405020304" pitchFamily="18" charset="0"/>
                        </a:rPr>
                        <a:t>&gt; 2300 UIT hasta 5000 UIT</a:t>
                      </a:r>
                      <a:endParaRPr lang="es-PE" sz="1400" kern="1200" dirty="0">
                        <a:solidFill>
                          <a:schemeClr val="bg1"/>
                        </a:solidFill>
                        <a:latin typeface="Segoe UI" panose="020B0502040204020203" pitchFamily="34" charset="0"/>
                        <a:cs typeface="Times New Roman" panose="02020603050405020304" pitchFamily="18" charset="0"/>
                      </a:endParaRPr>
                    </a:p>
                    <a:p>
                      <a:pPr algn="ctr"/>
                      <a:r>
                        <a:rPr lang="es-PE" sz="1400" kern="1200" dirty="0">
                          <a:solidFill>
                            <a:schemeClr val="bg1"/>
                          </a:solidFill>
                          <a:latin typeface="Segoe UI" panose="020B0502040204020203" pitchFamily="34" charset="0"/>
                          <a:ea typeface="+mn-ea"/>
                          <a:cs typeface="Times New Roman" panose="02020603050405020304" pitchFamily="18" charset="0"/>
                        </a:rPr>
                        <a:t>	</a:t>
                      </a:r>
                    </a:p>
                  </a:txBody>
                  <a:tcPr/>
                </a:tc>
                <a:extLst>
                  <a:ext uri="{0D108BD9-81ED-4DB2-BD59-A6C34878D82A}">
                    <a16:rowId xmlns:a16="http://schemas.microsoft.com/office/drawing/2014/main" val="309601228"/>
                  </a:ext>
                </a:extLst>
              </a:tr>
              <a:tr h="305243">
                <a:tc>
                  <a:txBody>
                    <a:bodyPr/>
                    <a:lstStyle/>
                    <a:p>
                      <a:pPr algn="ctr"/>
                      <a:r>
                        <a:rPr lang="es-PE" sz="1400" kern="1200" dirty="0">
                          <a:solidFill>
                            <a:srgbClr val="373E42"/>
                          </a:solidFill>
                          <a:latin typeface="Segoe UI" panose="020B0502040204020203" pitchFamily="34" charset="0"/>
                          <a:cs typeface="Times New Roman" panose="02020603050405020304" pitchFamily="18" charset="0"/>
                        </a:rPr>
                        <a:t>16/3/2020 y el 30/4/2020 </a:t>
                      </a:r>
                    </a:p>
                  </a:txBody>
                  <a:tcPr/>
                </a:tc>
                <a:tc>
                  <a:txBody>
                    <a:bodyPr/>
                    <a:lstStyle/>
                    <a:p>
                      <a:pPr algn="ctr"/>
                      <a:r>
                        <a:rPr lang="es-ES" sz="1400" kern="1200" dirty="0">
                          <a:solidFill>
                            <a:srgbClr val="373E42"/>
                          </a:solidFill>
                          <a:latin typeface="Segoe UI" panose="020B0502040204020203" pitchFamily="34" charset="0"/>
                          <a:ea typeface="+mn-ea"/>
                          <a:cs typeface="Times New Roman" panose="02020603050405020304" pitchFamily="18" charset="0"/>
                        </a:rPr>
                        <a:t>31/3/2020 y el 30/4/2020. </a:t>
                      </a:r>
                      <a:endParaRPr lang="es-PE" sz="1400" kern="1200" dirty="0">
                        <a:solidFill>
                          <a:srgbClr val="373E42"/>
                        </a:solidFill>
                        <a:latin typeface="Segoe UI" panose="020B0502040204020203" pitchFamily="34" charset="0"/>
                        <a:cs typeface="Times New Roman" panose="02020603050405020304" pitchFamily="18" charset="0"/>
                      </a:endParaRPr>
                    </a:p>
                  </a:txBody>
                  <a:tcPr/>
                </a:tc>
                <a:extLst>
                  <a:ext uri="{0D108BD9-81ED-4DB2-BD59-A6C34878D82A}">
                    <a16:rowId xmlns:a16="http://schemas.microsoft.com/office/drawing/2014/main" val="1753089561"/>
                  </a:ext>
                </a:extLst>
              </a:tr>
            </a:tbl>
          </a:graphicData>
        </a:graphic>
      </p:graphicFrame>
    </p:spTree>
    <p:extLst>
      <p:ext uri="{BB962C8B-B14F-4D97-AF65-F5344CB8AC3E}">
        <p14:creationId xmlns:p14="http://schemas.microsoft.com/office/powerpoint/2010/main" val="2013124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12</a:t>
            </a:fld>
            <a:endParaRPr lang="es-ES" dirty="0"/>
          </a:p>
        </p:txBody>
      </p:sp>
      <p:sp>
        <p:nvSpPr>
          <p:cNvPr id="10" name="Título 2"/>
          <p:cNvSpPr txBox="1">
            <a:spLocks/>
          </p:cNvSpPr>
          <p:nvPr/>
        </p:nvSpPr>
        <p:spPr>
          <a:xfrm>
            <a:off x="386069" y="386789"/>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Medidas para disponibilidad de recursos (Fraccionamiento)</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412586" y="1351450"/>
            <a:ext cx="8326765" cy="3139321"/>
          </a:xfrm>
          <a:prstGeom prst="rect">
            <a:avLst/>
          </a:prstGeom>
          <a:noFill/>
        </p:spPr>
        <p:txBody>
          <a:bodyPr wrap="square" rtlCol="0">
            <a:spAutoFit/>
          </a:bodyPr>
          <a:lstStyle/>
          <a:p>
            <a:pPr algn="just"/>
            <a:r>
              <a:rPr lang="es-ES" dirty="0"/>
              <a:t>Se estableció que tratándose de fraccionamientos aprobados hasta el </a:t>
            </a:r>
            <a:r>
              <a:rPr lang="es-ES" b="1" dirty="0"/>
              <a:t>15.03.2020</a:t>
            </a:r>
            <a:r>
              <a:rPr lang="es-ES" dirty="0"/>
              <a:t>, se tendrá en cuenta lo siguiente:</a:t>
            </a:r>
          </a:p>
          <a:p>
            <a:pPr algn="just"/>
            <a:endParaRPr lang="es-ES" dirty="0"/>
          </a:p>
          <a:p>
            <a:pPr marL="342900" indent="-342900" algn="just">
              <a:buAutoNum type="alphaLcParenR"/>
            </a:pPr>
            <a:r>
              <a:rPr lang="es-ES" dirty="0"/>
              <a:t>Cuando se adeude el íntegro de dos (2) cuotas consecutivas. Las cuotas que venza el 31.03.2020 y 30.04.2020 no se computan para efecto de pérdida, siempre que se pague incluidos los intereses moratorios </a:t>
            </a:r>
            <a:r>
              <a:rPr lang="es-ES" b="1" dirty="0">
                <a:solidFill>
                  <a:srgbClr val="C00000"/>
                </a:solidFill>
              </a:rPr>
              <a:t>hasta el 29.05.2020</a:t>
            </a:r>
            <a:r>
              <a:rPr lang="es-ES" dirty="0">
                <a:solidFill>
                  <a:srgbClr val="C00000"/>
                </a:solidFill>
              </a:rPr>
              <a:t>.</a:t>
            </a:r>
          </a:p>
          <a:p>
            <a:pPr marL="342900" indent="-342900" algn="just">
              <a:buAutoNum type="alphaLcParenR"/>
            </a:pPr>
            <a:endParaRPr lang="es-ES" dirty="0"/>
          </a:p>
          <a:p>
            <a:pPr marL="342900" indent="-342900" algn="just">
              <a:buAutoNum type="alphaLcParenR"/>
            </a:pPr>
            <a:r>
              <a:rPr lang="es-ES" dirty="0"/>
              <a:t>Cuando no se pague el íntegro de la última cuota dentro del plazo establecido para su vencimiento. Si la fecha de vencimiento para el pago de la última cuota es el 31.03.2020 o 30.04.2020, no se pierde el fraccionamiento cuando se pague dicha cuota, incluidos los intereses moratorios que correspondan, </a:t>
            </a:r>
            <a:r>
              <a:rPr lang="es-ES" b="1" dirty="0">
                <a:solidFill>
                  <a:srgbClr val="C00000"/>
                </a:solidFill>
              </a:rPr>
              <a:t>hasta el 29.05.2020.</a:t>
            </a:r>
            <a:endParaRPr lang="es-ES" dirty="0"/>
          </a:p>
        </p:txBody>
      </p:sp>
    </p:spTree>
    <p:extLst>
      <p:ext uri="{BB962C8B-B14F-4D97-AF65-F5344CB8AC3E}">
        <p14:creationId xmlns:p14="http://schemas.microsoft.com/office/powerpoint/2010/main" val="1662554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13</a:t>
            </a:fld>
            <a:endParaRPr lang="es-ES" dirty="0"/>
          </a:p>
        </p:txBody>
      </p:sp>
      <p:sp>
        <p:nvSpPr>
          <p:cNvPr id="10" name="Título 2"/>
          <p:cNvSpPr txBox="1">
            <a:spLocks/>
          </p:cNvSpPr>
          <p:nvPr/>
        </p:nvSpPr>
        <p:spPr>
          <a:xfrm>
            <a:off x="337942" y="530735"/>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Medidas para disponibilidad de recursos (Aplazamiento)</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337942" y="1344708"/>
            <a:ext cx="5094784" cy="2862322"/>
          </a:xfrm>
          <a:prstGeom prst="rect">
            <a:avLst/>
          </a:prstGeom>
          <a:noFill/>
        </p:spPr>
        <p:txBody>
          <a:bodyPr wrap="square" rtlCol="0">
            <a:spAutoFit/>
          </a:bodyPr>
          <a:lstStyle/>
          <a:p>
            <a:pPr algn="just"/>
            <a:r>
              <a:rPr lang="es-ES" dirty="0"/>
              <a:t>Tratándose de solicitudes aprobados hasta el </a:t>
            </a:r>
            <a:r>
              <a:rPr lang="es-ES" b="1" dirty="0"/>
              <a:t>15.03.2020</a:t>
            </a:r>
            <a:r>
              <a:rPr lang="es-ES" dirty="0"/>
              <a:t>, se tendrá en cuenta lo siguiente:</a:t>
            </a:r>
          </a:p>
          <a:p>
            <a:pPr algn="just"/>
            <a:endParaRPr lang="es-ES" dirty="0"/>
          </a:p>
          <a:p>
            <a:pPr algn="just"/>
            <a:r>
              <a:rPr lang="es-ES" dirty="0"/>
              <a:t>Tratándose solo de aplazamiento, este se pierde cuando no se cumpla con pagar el íntegro de la deuda tributaria aplazada y el interés correspondiente al vencimiento del plazo concedido. Si el plazo concedido vence el 31.03.2020 o 30.04.2020 se pierde el aplazamiento cuando no se cumpla con pagarlos </a:t>
            </a:r>
            <a:r>
              <a:rPr lang="es-ES" b="1" dirty="0">
                <a:solidFill>
                  <a:srgbClr val="C00000"/>
                </a:solidFill>
              </a:rPr>
              <a:t>hasta el 29.05.2020</a:t>
            </a:r>
            <a:r>
              <a:rPr lang="es-ES" dirty="0"/>
              <a:t>.</a:t>
            </a:r>
          </a:p>
        </p:txBody>
      </p:sp>
      <p:pic>
        <p:nvPicPr>
          <p:cNvPr id="3074" name="Picture 2" descr="Resultado de imagen para aplazamiento">
            <a:extLst>
              <a:ext uri="{FF2B5EF4-FFF2-40B4-BE49-F238E27FC236}">
                <a16:creationId xmlns:a16="http://schemas.microsoft.com/office/drawing/2014/main" id="{B1F526BC-992A-4629-8662-CC2DE1BDD47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727"/>
          <a:stretch/>
        </p:blipFill>
        <p:spPr bwMode="auto">
          <a:xfrm>
            <a:off x="5600970" y="1473092"/>
            <a:ext cx="3002605" cy="26279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385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14</a:t>
            </a:fld>
            <a:endParaRPr lang="es-ES" dirty="0"/>
          </a:p>
        </p:txBody>
      </p:sp>
      <p:sp>
        <p:nvSpPr>
          <p:cNvPr id="10" name="Título 2"/>
          <p:cNvSpPr txBox="1">
            <a:spLocks/>
          </p:cNvSpPr>
          <p:nvPr/>
        </p:nvSpPr>
        <p:spPr>
          <a:xfrm>
            <a:off x="340978" y="519370"/>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Facultad de no interponer sanciones</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340978" y="1746749"/>
            <a:ext cx="4548227" cy="2554545"/>
          </a:xfrm>
          <a:prstGeom prst="rect">
            <a:avLst/>
          </a:prstGeom>
          <a:noFill/>
        </p:spPr>
        <p:txBody>
          <a:bodyPr wrap="square" rtlCol="0">
            <a:spAutoFit/>
          </a:bodyPr>
          <a:lstStyle/>
          <a:p>
            <a:pPr algn="just"/>
            <a:r>
              <a:rPr lang="es-ES" sz="1600" dirty="0"/>
              <a:t>Como motivo de la declaración del Estado de Emergencia se ha dispuesto a través de la </a:t>
            </a:r>
            <a:r>
              <a:rPr lang="es-ES" sz="1600" dirty="0">
                <a:hlinkClick r:id="rId3"/>
              </a:rPr>
              <a:t>RSNATI N° 008-2020-SUNAT/700000</a:t>
            </a:r>
            <a:r>
              <a:rPr lang="es-ES" sz="1600" dirty="0"/>
              <a:t> aplicar la facultad de no sancionar las infracciones tributarias que pudiesen incurrir las personas y empresas durante el Estado de Emergencia Nacional declarado por el Decreto Supremo N° 044-2020-PCM, incluyendo las infracciones cometidas o detectadas desde el </a:t>
            </a:r>
            <a:r>
              <a:rPr lang="es-ES" sz="1600" b="1" dirty="0"/>
              <a:t>16 hasta el 30 marzo del 2020</a:t>
            </a:r>
            <a:r>
              <a:rPr lang="es-ES" sz="1600" dirty="0"/>
              <a:t>. </a:t>
            </a:r>
          </a:p>
          <a:p>
            <a:pPr algn="just"/>
            <a:endParaRPr lang="es-ES" sz="1600" dirty="0"/>
          </a:p>
        </p:txBody>
      </p:sp>
      <p:pic>
        <p:nvPicPr>
          <p:cNvPr id="8194" name="Picture 2" descr="Resultado de imagen para no multas">
            <a:extLst>
              <a:ext uri="{FF2B5EF4-FFF2-40B4-BE49-F238E27FC236}">
                <a16:creationId xmlns:a16="http://schemas.microsoft.com/office/drawing/2014/main" id="{A4BE1DE9-E5F2-4F44-8414-A4F797B9D2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03410" y="1831698"/>
            <a:ext cx="2983628" cy="1959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398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15</a:t>
            </a:fld>
            <a:endParaRPr lang="es-ES" dirty="0"/>
          </a:p>
        </p:txBody>
      </p:sp>
      <p:sp>
        <p:nvSpPr>
          <p:cNvPr id="10" name="Título 2"/>
          <p:cNvSpPr txBox="1">
            <a:spLocks/>
          </p:cNvSpPr>
          <p:nvPr/>
        </p:nvSpPr>
        <p:spPr>
          <a:xfrm>
            <a:off x="253993" y="481797"/>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1800" b="1" dirty="0">
                <a:solidFill>
                  <a:srgbClr val="C00000"/>
                </a:solidFill>
                <a:latin typeface="Arial" panose="020B0604020202020204" pitchFamily="34" charset="0"/>
                <a:cs typeface="Arial" panose="020B0604020202020204" pitchFamily="34" charset="0"/>
              </a:rPr>
              <a:t>Procedimiento especial Inscripción al RUC</a:t>
            </a:r>
            <a:endParaRPr lang="es-PE" sz="1800" b="1" dirty="0">
              <a:solidFill>
                <a:srgbClr val="C00000"/>
              </a:solidFill>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7DEA6CCA-A75A-424A-997D-EF02D8D7CE82}"/>
              </a:ext>
            </a:extLst>
          </p:cNvPr>
          <p:cNvSpPr txBox="1"/>
          <p:nvPr/>
        </p:nvSpPr>
        <p:spPr>
          <a:xfrm>
            <a:off x="276810" y="1417699"/>
            <a:ext cx="8326765" cy="3046988"/>
          </a:xfrm>
          <a:prstGeom prst="rect">
            <a:avLst/>
          </a:prstGeom>
          <a:noFill/>
        </p:spPr>
        <p:txBody>
          <a:bodyPr wrap="square" rtlCol="0">
            <a:spAutoFit/>
          </a:bodyPr>
          <a:lstStyle/>
          <a:p>
            <a:pPr algn="just"/>
            <a:r>
              <a:rPr lang="es-ES" sz="1600" dirty="0"/>
              <a:t>Se han dictado medidas especiales para la inscripción al RUC y la obtención de la clave SOL para personas naturales, incluidas aquellas extranjeras domiciliadas en el país de acuerdo a la normativa del Impuesto a la Renta, que generan rentas de cuarta categoría de dicho tributo que sean contratadas por las entidades de administración pública para enfrentar el brote del COVID-19. </a:t>
            </a:r>
          </a:p>
          <a:p>
            <a:pPr algn="just"/>
            <a:endParaRPr lang="es-ES" sz="1600" dirty="0"/>
          </a:p>
          <a:p>
            <a:pPr algn="just"/>
            <a:r>
              <a:rPr lang="es-ES" sz="1600" dirty="0"/>
              <a:t>Para tal fin se debe realizar lo siguiente:</a:t>
            </a:r>
          </a:p>
          <a:p>
            <a:pPr algn="just"/>
            <a:endParaRPr lang="es-ES" sz="1600" dirty="0"/>
          </a:p>
          <a:p>
            <a:pPr marL="342900" indent="-342900" algn="just">
              <a:buAutoNum type="arabicPeriod"/>
            </a:pPr>
            <a:r>
              <a:rPr lang="es-ES" sz="1600" dirty="0"/>
              <a:t>La persona natural proporcionará a la entidad, entre otros, el tipo de documento, número de documento, fecha de nacimiento, domicilio fiscal (en tanto no corresponda al informado a RENIEC), correo electrónico y número del teléfono móvil.</a:t>
            </a:r>
          </a:p>
          <a:p>
            <a:pPr marL="342900" indent="-342900" algn="just">
              <a:buAutoNum type="arabicPeriod"/>
            </a:pPr>
            <a:r>
              <a:rPr lang="es-ES" sz="1600" dirty="0"/>
              <a:t>La entidad envía la información en archivo plano </a:t>
            </a:r>
          </a:p>
          <a:p>
            <a:pPr marL="342900" indent="-342900" algn="just">
              <a:buAutoNum type="arabicPeriod"/>
            </a:pPr>
            <a:r>
              <a:rPr lang="es-ES" sz="1600" dirty="0"/>
              <a:t>SUNAT envía la relación de los RUC a la entidad pública.</a:t>
            </a:r>
          </a:p>
        </p:txBody>
      </p:sp>
    </p:spTree>
    <p:extLst>
      <p:ext uri="{BB962C8B-B14F-4D97-AF65-F5344CB8AC3E}">
        <p14:creationId xmlns:p14="http://schemas.microsoft.com/office/powerpoint/2010/main" val="2887829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16</a:t>
            </a:fld>
            <a:endParaRPr lang="es-ES" dirty="0"/>
          </a:p>
        </p:txBody>
      </p:sp>
      <p:sp>
        <p:nvSpPr>
          <p:cNvPr id="10" name="Título 2"/>
          <p:cNvSpPr txBox="1">
            <a:spLocks/>
          </p:cNvSpPr>
          <p:nvPr/>
        </p:nvSpPr>
        <p:spPr>
          <a:xfrm>
            <a:off x="276810" y="515014"/>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sz="1800" b="1" dirty="0">
                <a:solidFill>
                  <a:srgbClr val="C00000"/>
                </a:solidFill>
                <a:latin typeface="Arial" panose="020B0604020202020204" pitchFamily="34" charset="0"/>
                <a:cs typeface="Arial" panose="020B0604020202020204" pitchFamily="34" charset="0"/>
              </a:rPr>
              <a:t>Nuevas Tasa de Interés</a:t>
            </a:r>
          </a:p>
        </p:txBody>
      </p:sp>
      <p:sp>
        <p:nvSpPr>
          <p:cNvPr id="7" name="Rectángulo 6">
            <a:extLst>
              <a:ext uri="{FF2B5EF4-FFF2-40B4-BE49-F238E27FC236}">
                <a16:creationId xmlns:a16="http://schemas.microsoft.com/office/drawing/2014/main" id="{17DD9CFC-FF42-4838-9797-BBBA7FA29C13}"/>
              </a:ext>
            </a:extLst>
          </p:cNvPr>
          <p:cNvSpPr/>
          <p:nvPr/>
        </p:nvSpPr>
        <p:spPr>
          <a:xfrm>
            <a:off x="3241932" y="1393309"/>
            <a:ext cx="1309974" cy="369332"/>
          </a:xfrm>
          <a:prstGeom prst="rect">
            <a:avLst/>
          </a:prstGeom>
        </p:spPr>
        <p:txBody>
          <a:bodyPr wrap="none">
            <a:spAutoFit/>
          </a:bodyPr>
          <a:lstStyle/>
          <a:p>
            <a:r>
              <a:rPr lang="es-ES" dirty="0">
                <a:solidFill>
                  <a:srgbClr val="333333"/>
                </a:solidFill>
                <a:latin typeface="Helvetica Neue"/>
              </a:rPr>
              <a:t>A partir del</a:t>
            </a:r>
            <a:endParaRPr lang="es-ES" b="0" i="0" dirty="0">
              <a:solidFill>
                <a:srgbClr val="333333"/>
              </a:solidFill>
              <a:effectLst/>
              <a:latin typeface="Helvetica Neue"/>
            </a:endParaRPr>
          </a:p>
        </p:txBody>
      </p:sp>
      <p:graphicFrame>
        <p:nvGraphicFramePr>
          <p:cNvPr id="11" name="Tabla 10">
            <a:extLst>
              <a:ext uri="{FF2B5EF4-FFF2-40B4-BE49-F238E27FC236}">
                <a16:creationId xmlns:a16="http://schemas.microsoft.com/office/drawing/2014/main" id="{A783D3C8-63E9-4778-BBBC-F190D0329E5E}"/>
              </a:ext>
            </a:extLst>
          </p:cNvPr>
          <p:cNvGraphicFramePr>
            <a:graphicFrameLocks noGrp="1"/>
          </p:cNvGraphicFramePr>
          <p:nvPr>
            <p:extLst>
              <p:ext uri="{D42A27DB-BD31-4B8C-83A1-F6EECF244321}">
                <p14:modId xmlns:p14="http://schemas.microsoft.com/office/powerpoint/2010/main" val="3172339555"/>
              </p:ext>
            </p:extLst>
          </p:nvPr>
        </p:nvGraphicFramePr>
        <p:xfrm>
          <a:off x="884461" y="2204467"/>
          <a:ext cx="7288613" cy="1114156"/>
        </p:xfrm>
        <a:graphic>
          <a:graphicData uri="http://schemas.openxmlformats.org/drawingml/2006/table">
            <a:tbl>
              <a:tblPr>
                <a:tableStyleId>{BC89EF96-8CEA-46FF-86C4-4CE0E7609802}</a:tableStyleId>
              </a:tblPr>
              <a:tblGrid>
                <a:gridCol w="5291056">
                  <a:extLst>
                    <a:ext uri="{9D8B030D-6E8A-4147-A177-3AD203B41FA5}">
                      <a16:colId xmlns:a16="http://schemas.microsoft.com/office/drawing/2014/main" val="3309732173"/>
                    </a:ext>
                  </a:extLst>
                </a:gridCol>
                <a:gridCol w="1997557">
                  <a:extLst>
                    <a:ext uri="{9D8B030D-6E8A-4147-A177-3AD203B41FA5}">
                      <a16:colId xmlns:a16="http://schemas.microsoft.com/office/drawing/2014/main" val="4084623162"/>
                    </a:ext>
                  </a:extLst>
                </a:gridCol>
              </a:tblGrid>
              <a:tr h="549606">
                <a:tc>
                  <a:txBody>
                    <a:bodyPr/>
                    <a:lstStyle/>
                    <a:p>
                      <a:pPr rtl="0"/>
                      <a:r>
                        <a:rPr lang="es-ES" sz="1500" dirty="0"/>
                        <a:t> Tasa de Interés Moratorio (TIM) aplicable a las deudas tributarias en moneda nacional</a:t>
                      </a:r>
                    </a:p>
                  </a:txBody>
                  <a:tcPr marL="99878" marR="99878" marT="49939" marB="49939" anchor="ctr"/>
                </a:tc>
                <a:tc>
                  <a:txBody>
                    <a:bodyPr/>
                    <a:lstStyle/>
                    <a:p>
                      <a:pPr algn="ctr" rtl="0"/>
                      <a:r>
                        <a:rPr lang="es-PE" sz="1500" dirty="0">
                          <a:effectLst/>
                        </a:rPr>
                        <a:t> 1%</a:t>
                      </a:r>
                    </a:p>
                  </a:txBody>
                  <a:tcPr marL="99878" marR="99878" marT="49939" marB="49939" anchor="ctr"/>
                </a:tc>
                <a:extLst>
                  <a:ext uri="{0D108BD9-81ED-4DB2-BD59-A6C34878D82A}">
                    <a16:rowId xmlns:a16="http://schemas.microsoft.com/office/drawing/2014/main" val="2339482230"/>
                  </a:ext>
                </a:extLst>
              </a:tr>
              <a:tr h="549606">
                <a:tc>
                  <a:txBody>
                    <a:bodyPr/>
                    <a:lstStyle/>
                    <a:p>
                      <a:pPr rtl="0"/>
                      <a:r>
                        <a:rPr lang="es-ES" sz="1500" dirty="0"/>
                        <a:t> Tasa de Interés Moratorio (TIM) aplicable a las deudas tributarias en moneda Extranjera</a:t>
                      </a:r>
                    </a:p>
                  </a:txBody>
                  <a:tcPr marL="99878" marR="99878" marT="49939" marB="49939" anchor="ctr"/>
                </a:tc>
                <a:tc>
                  <a:txBody>
                    <a:bodyPr/>
                    <a:lstStyle/>
                    <a:p>
                      <a:pPr algn="ctr" rtl="0"/>
                      <a:r>
                        <a:rPr lang="es-PE" sz="1500" dirty="0">
                          <a:effectLst/>
                        </a:rPr>
                        <a:t> 0.50%</a:t>
                      </a:r>
                    </a:p>
                  </a:txBody>
                  <a:tcPr marL="99878" marR="99878" marT="49939" marB="49939" anchor="ctr"/>
                </a:tc>
                <a:extLst>
                  <a:ext uri="{0D108BD9-81ED-4DB2-BD59-A6C34878D82A}">
                    <a16:rowId xmlns:a16="http://schemas.microsoft.com/office/drawing/2014/main" val="2192553640"/>
                  </a:ext>
                </a:extLst>
              </a:tr>
            </a:tbl>
          </a:graphicData>
        </a:graphic>
      </p:graphicFrame>
      <p:graphicFrame>
        <p:nvGraphicFramePr>
          <p:cNvPr id="12" name="Tabla 11">
            <a:extLst>
              <a:ext uri="{FF2B5EF4-FFF2-40B4-BE49-F238E27FC236}">
                <a16:creationId xmlns:a16="http://schemas.microsoft.com/office/drawing/2014/main" id="{3990170A-9B4B-45AE-84A7-E200DBFB83E6}"/>
              </a:ext>
            </a:extLst>
          </p:cNvPr>
          <p:cNvGraphicFramePr>
            <a:graphicFrameLocks noGrp="1"/>
          </p:cNvGraphicFramePr>
          <p:nvPr>
            <p:extLst>
              <p:ext uri="{D42A27DB-BD31-4B8C-83A1-F6EECF244321}">
                <p14:modId xmlns:p14="http://schemas.microsoft.com/office/powerpoint/2010/main" val="3414848832"/>
              </p:ext>
            </p:extLst>
          </p:nvPr>
        </p:nvGraphicFramePr>
        <p:xfrm>
          <a:off x="884461" y="3465053"/>
          <a:ext cx="7288613" cy="1114156"/>
        </p:xfrm>
        <a:graphic>
          <a:graphicData uri="http://schemas.openxmlformats.org/drawingml/2006/table">
            <a:tbl>
              <a:tblPr>
                <a:tableStyleId>{BC89EF96-8CEA-46FF-86C4-4CE0E7609802}</a:tableStyleId>
              </a:tblPr>
              <a:tblGrid>
                <a:gridCol w="5299770">
                  <a:extLst>
                    <a:ext uri="{9D8B030D-6E8A-4147-A177-3AD203B41FA5}">
                      <a16:colId xmlns:a16="http://schemas.microsoft.com/office/drawing/2014/main" val="3014227812"/>
                    </a:ext>
                  </a:extLst>
                </a:gridCol>
                <a:gridCol w="1988843">
                  <a:extLst>
                    <a:ext uri="{9D8B030D-6E8A-4147-A177-3AD203B41FA5}">
                      <a16:colId xmlns:a16="http://schemas.microsoft.com/office/drawing/2014/main" val="1349958770"/>
                    </a:ext>
                  </a:extLst>
                </a:gridCol>
              </a:tblGrid>
              <a:tr h="549606">
                <a:tc>
                  <a:txBody>
                    <a:bodyPr/>
                    <a:lstStyle/>
                    <a:p>
                      <a:pPr rtl="0"/>
                      <a:r>
                        <a:rPr lang="es-ES" sz="1500" dirty="0"/>
                        <a:t> Tasa de Interés Moratorio (TIM) aplicable a las deudas tributarias en moneda nacional</a:t>
                      </a:r>
                    </a:p>
                  </a:txBody>
                  <a:tcPr marL="99878" marR="99878" marT="49939" marB="49939" anchor="ctr"/>
                </a:tc>
                <a:tc>
                  <a:txBody>
                    <a:bodyPr/>
                    <a:lstStyle/>
                    <a:p>
                      <a:pPr algn="ctr" rtl="0"/>
                      <a:r>
                        <a:rPr lang="es-PE" sz="1500" dirty="0">
                          <a:effectLst/>
                        </a:rPr>
                        <a:t> 1%</a:t>
                      </a:r>
                    </a:p>
                  </a:txBody>
                  <a:tcPr marL="99878" marR="99878" marT="49939" marB="49939" anchor="ctr"/>
                </a:tc>
                <a:extLst>
                  <a:ext uri="{0D108BD9-81ED-4DB2-BD59-A6C34878D82A}">
                    <a16:rowId xmlns:a16="http://schemas.microsoft.com/office/drawing/2014/main" val="2766045431"/>
                  </a:ext>
                </a:extLst>
              </a:tr>
              <a:tr h="549606">
                <a:tc>
                  <a:txBody>
                    <a:bodyPr/>
                    <a:lstStyle/>
                    <a:p>
                      <a:pPr rtl="0"/>
                      <a:r>
                        <a:rPr lang="es-ES" sz="1500" dirty="0"/>
                        <a:t> Tasa de Interés Moratorio (TIM) aplicable a las deudas tributarias en moneda Extranjera</a:t>
                      </a:r>
                    </a:p>
                  </a:txBody>
                  <a:tcPr marL="99878" marR="99878" marT="49939" marB="49939" anchor="ctr"/>
                </a:tc>
                <a:tc>
                  <a:txBody>
                    <a:bodyPr/>
                    <a:lstStyle/>
                    <a:p>
                      <a:pPr algn="ctr" rtl="0"/>
                      <a:r>
                        <a:rPr lang="es-PE" sz="1500" dirty="0">
                          <a:effectLst/>
                        </a:rPr>
                        <a:t> 0.50%</a:t>
                      </a:r>
                    </a:p>
                  </a:txBody>
                  <a:tcPr marL="99878" marR="99878" marT="49939" marB="49939" anchor="ctr"/>
                </a:tc>
                <a:extLst>
                  <a:ext uri="{0D108BD9-81ED-4DB2-BD59-A6C34878D82A}">
                    <a16:rowId xmlns:a16="http://schemas.microsoft.com/office/drawing/2014/main" val="1449475667"/>
                  </a:ext>
                </a:extLst>
              </a:tr>
            </a:tbl>
          </a:graphicData>
        </a:graphic>
      </p:graphicFrame>
      <p:pic>
        <p:nvPicPr>
          <p:cNvPr id="3" name="Imagen 2">
            <a:extLst>
              <a:ext uri="{FF2B5EF4-FFF2-40B4-BE49-F238E27FC236}">
                <a16:creationId xmlns:a16="http://schemas.microsoft.com/office/drawing/2014/main" id="{A51F6540-3FBB-FA49-B157-B2351C7291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5501" y="1114683"/>
            <a:ext cx="1015173" cy="1073741"/>
          </a:xfrm>
          <a:prstGeom prst="rect">
            <a:avLst/>
          </a:prstGeom>
        </p:spPr>
      </p:pic>
    </p:spTree>
    <p:extLst>
      <p:ext uri="{BB962C8B-B14F-4D97-AF65-F5344CB8AC3E}">
        <p14:creationId xmlns:p14="http://schemas.microsoft.com/office/powerpoint/2010/main" val="1568264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descr="Imagen que contiene imágenes prediseñadas&#10;&#10;Descripción generada con confianza muy alta">
            <a:extLst>
              <a:ext uri="{FF2B5EF4-FFF2-40B4-BE49-F238E27FC236}">
                <a16:creationId xmlns:a16="http://schemas.microsoft.com/office/drawing/2014/main" id="{A914C18D-A88D-4185-A7D3-806D0328F3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9701" y="489551"/>
            <a:ext cx="1833874" cy="557698"/>
          </a:xfrm>
          <a:prstGeom prst="rect">
            <a:avLst/>
          </a:prstGeom>
        </p:spPr>
      </p:pic>
      <p:cxnSp>
        <p:nvCxnSpPr>
          <p:cNvPr id="5" name="Conector recto 4">
            <a:extLst>
              <a:ext uri="{FF2B5EF4-FFF2-40B4-BE49-F238E27FC236}">
                <a16:creationId xmlns:a16="http://schemas.microsoft.com/office/drawing/2014/main" id="{5B703788-B98B-4694-86DE-7ECCC99368DB}"/>
              </a:ext>
            </a:extLst>
          </p:cNvPr>
          <p:cNvCxnSpPr/>
          <p:nvPr/>
        </p:nvCxnSpPr>
        <p:spPr>
          <a:xfrm>
            <a:off x="276810" y="1047249"/>
            <a:ext cx="6287758" cy="0"/>
          </a:xfrm>
          <a:prstGeom prst="line">
            <a:avLst/>
          </a:prstGeom>
          <a:ln w="190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1" name="3 Marcador de número de diapositiva">
            <a:extLst>
              <a:ext uri="{FF2B5EF4-FFF2-40B4-BE49-F238E27FC236}">
                <a16:creationId xmlns:a16="http://schemas.microsoft.com/office/drawing/2014/main" id="{84025928-D953-4B7F-8ED2-2C93BEF263E3}"/>
              </a:ext>
            </a:extLst>
          </p:cNvPr>
          <p:cNvSpPr>
            <a:spLocks noGrp="1"/>
          </p:cNvSpPr>
          <p:nvPr>
            <p:ph type="sldNum" sz="quarter" idx="12"/>
          </p:nvPr>
        </p:nvSpPr>
        <p:spPr/>
        <p:txBody>
          <a:bodyPr/>
          <a:lstStyle/>
          <a:p>
            <a:fld id="{B5388937-D46A-4A58-9D72-52ACC27D39A2}" type="slidenum">
              <a:rPr lang="es-ES" smtClean="0"/>
              <a:pPr/>
              <a:t>17</a:t>
            </a:fld>
            <a:endParaRPr lang="es-ES" dirty="0"/>
          </a:p>
        </p:txBody>
      </p:sp>
      <p:sp>
        <p:nvSpPr>
          <p:cNvPr id="10" name="Título 2"/>
          <p:cNvSpPr txBox="1">
            <a:spLocks/>
          </p:cNvSpPr>
          <p:nvPr/>
        </p:nvSpPr>
        <p:spPr>
          <a:xfrm>
            <a:off x="253993" y="489551"/>
            <a:ext cx="6515708" cy="3562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PE" sz="1800" b="1" dirty="0">
                <a:solidFill>
                  <a:srgbClr val="C00000"/>
                </a:solidFill>
                <a:latin typeface="Arial" panose="020B0604020202020204" pitchFamily="34" charset="0"/>
                <a:cs typeface="Arial" panose="020B0604020202020204" pitchFamily="34" charset="0"/>
              </a:rPr>
              <a:t>Pago de Detracciones</a:t>
            </a:r>
          </a:p>
        </p:txBody>
      </p:sp>
      <p:sp>
        <p:nvSpPr>
          <p:cNvPr id="7" name="Rectángulo 6">
            <a:extLst>
              <a:ext uri="{FF2B5EF4-FFF2-40B4-BE49-F238E27FC236}">
                <a16:creationId xmlns:a16="http://schemas.microsoft.com/office/drawing/2014/main" id="{17DD9CFC-FF42-4838-9797-BBBA7FA29C13}"/>
              </a:ext>
            </a:extLst>
          </p:cNvPr>
          <p:cNvSpPr/>
          <p:nvPr/>
        </p:nvSpPr>
        <p:spPr>
          <a:xfrm>
            <a:off x="276810" y="1391048"/>
            <a:ext cx="8493380" cy="3139321"/>
          </a:xfrm>
          <a:prstGeom prst="rect">
            <a:avLst/>
          </a:prstGeom>
        </p:spPr>
        <p:txBody>
          <a:bodyPr wrap="square">
            <a:spAutoFit/>
          </a:bodyPr>
          <a:lstStyle/>
          <a:p>
            <a:pPr algn="just"/>
            <a:r>
              <a:rPr lang="es-ES" sz="1600" dirty="0"/>
              <a:t>Respecto al depósito de la detracción que se encuentra obligado a efectuar el contribuyente, según lo dispuesto por el D.S. 155-2004-EF (*) y normas vinculadas, debe tener en consideración lo siguiente:</a:t>
            </a:r>
          </a:p>
          <a:p>
            <a:pPr algn="just"/>
            <a:r>
              <a:rPr lang="es-ES" sz="1600" dirty="0"/>
              <a:t> </a:t>
            </a:r>
          </a:p>
          <a:p>
            <a:pPr algn="just"/>
            <a:r>
              <a:rPr lang="es-ES" sz="1600" dirty="0"/>
              <a:t>Si le resulta aplicable la prórroga de la fecha de vencimiento de la declaración mensual del periodo febrero, marzo y abril de 2020, el depósito de la detracción en la cuenta de su proveedor en el Banco de la Nación para ejercer su derecho al crédito fiscal en los periodos señalados, podrá realizarse </a:t>
            </a:r>
            <a:r>
              <a:rPr lang="es-ES" sz="1600" b="1" dirty="0">
                <a:solidFill>
                  <a:srgbClr val="C00000"/>
                </a:solidFill>
              </a:rPr>
              <a:t>hasta el 5to día hábil del mes de junio de 2020</a:t>
            </a:r>
            <a:r>
              <a:rPr lang="es-ES" sz="1600" dirty="0"/>
              <a:t> (mes de vencimiento), según lo establecido en la Primera Disposición Final del D.S. 155-2004-EF. </a:t>
            </a:r>
          </a:p>
          <a:p>
            <a:pPr algn="just"/>
            <a:r>
              <a:rPr lang="es-ES" sz="1600" dirty="0"/>
              <a:t> </a:t>
            </a:r>
          </a:p>
          <a:p>
            <a:pPr algn="just"/>
            <a:r>
              <a:rPr lang="es-ES" sz="1600" dirty="0"/>
              <a:t>Cabe precisar que el criterio señalado no será aplicable a aquellos tipos de operaciones en las que el depósito de la detracción deba efectuarse únicamente de forma inmediata. </a:t>
            </a:r>
          </a:p>
        </p:txBody>
      </p:sp>
    </p:spTree>
    <p:extLst>
      <p:ext uri="{BB962C8B-B14F-4D97-AF65-F5344CB8AC3E}">
        <p14:creationId xmlns:p14="http://schemas.microsoft.com/office/powerpoint/2010/main" val="716842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C14E4F9-D65D-4DE2-9E6F-6E73EF7D5AAF}"/>
              </a:ext>
            </a:extLst>
          </p:cNvPr>
          <p:cNvSpPr>
            <a:spLocks noGrp="1"/>
          </p:cNvSpPr>
          <p:nvPr>
            <p:ph type="sldNum" sz="quarter" idx="12"/>
          </p:nvPr>
        </p:nvSpPr>
        <p:spPr/>
        <p:txBody>
          <a:bodyPr/>
          <a:lstStyle/>
          <a:p>
            <a:fld id="{3A10AC81-0BCF-4A88-91DD-6D952CB3253A}" type="slidenum">
              <a:rPr lang="es-ES" smtClean="0"/>
              <a:pPr/>
              <a:t>18</a:t>
            </a:fld>
            <a:endParaRPr lang="es-ES" dirty="0"/>
          </a:p>
        </p:txBody>
      </p:sp>
      <p:sp>
        <p:nvSpPr>
          <p:cNvPr id="3" name="CuadroTexto 2">
            <a:extLst>
              <a:ext uri="{FF2B5EF4-FFF2-40B4-BE49-F238E27FC236}">
                <a16:creationId xmlns:a16="http://schemas.microsoft.com/office/drawing/2014/main" id="{1BFEDCFC-E9AC-4E00-8B7E-AB254DD087EE}"/>
              </a:ext>
            </a:extLst>
          </p:cNvPr>
          <p:cNvSpPr txBox="1"/>
          <p:nvPr/>
        </p:nvSpPr>
        <p:spPr>
          <a:xfrm>
            <a:off x="2251069" y="2250965"/>
            <a:ext cx="4649799" cy="646331"/>
          </a:xfrm>
          <a:prstGeom prst="rect">
            <a:avLst/>
          </a:prstGeom>
          <a:noFill/>
        </p:spPr>
        <p:txBody>
          <a:bodyPr wrap="none" rtlCol="0">
            <a:spAutoFit/>
          </a:bodyPr>
          <a:lstStyle/>
          <a:p>
            <a:r>
              <a:rPr lang="es-ES" sz="3600" b="1" dirty="0"/>
              <a:t>Gracias por su atención</a:t>
            </a:r>
            <a:endParaRPr lang="es-PE" sz="3600" b="1" dirty="0"/>
          </a:p>
        </p:txBody>
      </p:sp>
    </p:spTree>
    <p:extLst>
      <p:ext uri="{BB962C8B-B14F-4D97-AF65-F5344CB8AC3E}">
        <p14:creationId xmlns:p14="http://schemas.microsoft.com/office/powerpoint/2010/main" val="18705286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A851C250116694DA77B815720198C64" ma:contentTypeVersion="11" ma:contentTypeDescription="Crear nuevo documento." ma:contentTypeScope="" ma:versionID="f227196e7e45f39224eba3aab6c89338">
  <xsd:schema xmlns:xsd="http://www.w3.org/2001/XMLSchema" xmlns:xs="http://www.w3.org/2001/XMLSchema" xmlns:p="http://schemas.microsoft.com/office/2006/metadata/properties" xmlns:ns2="a8d3388f-478a-4493-bace-bf1cfebf142c" xmlns:ns3="ee4bb2e9-f68e-45ae-ab01-4c356691f8cf" targetNamespace="http://schemas.microsoft.com/office/2006/metadata/properties" ma:root="true" ma:fieldsID="9fe0d44f6106a2500242871fb57be4e5" ns2:_="" ns3:_="">
    <xsd:import namespace="a8d3388f-478a-4493-bace-bf1cfebf142c"/>
    <xsd:import namespace="ee4bb2e9-f68e-45ae-ab01-4c356691f8c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Fech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d3388f-478a-4493-bace-bf1cfebf14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Fecha" ma:index="18" nillable="true" ma:displayName="Fecha" ma:format="DateTime" ma:internalName="Fecha">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e4bb2e9-f68e-45ae-ab01-4c356691f8cf"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Fecha xmlns="a8d3388f-478a-4493-bace-bf1cfebf142c" xsi:nil="true"/>
  </documentManagement>
</p:properties>
</file>

<file path=customXml/itemProps1.xml><?xml version="1.0" encoding="utf-8"?>
<ds:datastoreItem xmlns:ds="http://schemas.openxmlformats.org/officeDocument/2006/customXml" ds:itemID="{52023609-29D5-4DAF-BD20-5CE781D974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d3388f-478a-4493-bace-bf1cfebf142c"/>
    <ds:schemaRef ds:uri="ee4bb2e9-f68e-45ae-ab01-4c356691f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8D5CDE-A83D-476B-92CA-DCC6E74A89F1}">
  <ds:schemaRefs>
    <ds:schemaRef ds:uri="http://schemas.microsoft.com/sharepoint/v3/contenttype/forms"/>
  </ds:schemaRefs>
</ds:datastoreItem>
</file>

<file path=customXml/itemProps3.xml><?xml version="1.0" encoding="utf-8"?>
<ds:datastoreItem xmlns:ds="http://schemas.openxmlformats.org/officeDocument/2006/customXml" ds:itemID="{65C36E8E-3D84-47FA-89C8-C430279ADCED}">
  <ds:schemaRefs>
    <ds:schemaRef ds:uri="http://schemas.openxmlformats.org/package/2006/metadata/core-properties"/>
    <ds:schemaRef ds:uri="http://purl.org/dc/terms/"/>
    <ds:schemaRef ds:uri="ee4bb2e9-f68e-45ae-ab01-4c356691f8cf"/>
    <ds:schemaRef ds:uri="http://purl.org/dc/dcmitype/"/>
    <ds:schemaRef ds:uri="http://purl.org/dc/elements/1.1/"/>
    <ds:schemaRef ds:uri="http://schemas.microsoft.com/office/2006/documentManagement/types"/>
    <ds:schemaRef ds:uri="http://www.w3.org/XML/1998/namespace"/>
    <ds:schemaRef ds:uri="http://schemas.microsoft.com/office/infopath/2007/PartnerControls"/>
    <ds:schemaRef ds:uri="a8d3388f-478a-4493-bace-bf1cfebf142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76579</TotalTime>
  <Words>959</Words>
  <Application>Microsoft Office PowerPoint</Application>
  <PresentationFormat>Personalizado</PresentationFormat>
  <Paragraphs>101</Paragraphs>
  <Slides>18</Slides>
  <Notes>4</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18</vt:i4>
      </vt:variant>
    </vt:vector>
  </HeadingPairs>
  <TitlesOfParts>
    <vt:vector size="26" baseType="lpstr">
      <vt:lpstr>Arial</vt:lpstr>
      <vt:lpstr>Calibri</vt:lpstr>
      <vt:lpstr>Calibri Light</vt:lpstr>
      <vt:lpstr>Helvetica Neue</vt:lpstr>
      <vt:lpstr>Segoe UI</vt:lpstr>
      <vt:lpstr>Wingdings</vt:lpstr>
      <vt:lpstr>Diseño personalizado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JMM</dc:creator>
  <cp:lastModifiedBy>Renteria Rondoy Julio Arturo</cp:lastModifiedBy>
  <cp:revision>4457</cp:revision>
  <cp:lastPrinted>2018-09-18T06:53:15Z</cp:lastPrinted>
  <dcterms:created xsi:type="dcterms:W3CDTF">2016-04-11T20:10:07Z</dcterms:created>
  <dcterms:modified xsi:type="dcterms:W3CDTF">2020-04-22T04:44:19Z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0x0101009A851C250116694DA77B815720198C64</vt:lpwstr>
  </property>
</Properties>
</file>