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8" r:id="rId4"/>
    <p:sldId id="282" r:id="rId5"/>
    <p:sldId id="280" r:id="rId6"/>
    <p:sldId id="279" r:id="rId7"/>
  </p:sldIdLst>
  <p:sldSz cx="12192000" cy="6858000"/>
  <p:notesSz cx="6858000" cy="9144000"/>
  <p:defaultTextStyle>
    <a:defPPr>
      <a:defRPr lang="es-P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Acent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EB9631B5-78F2-41C9-869B-9F39066F8104}" styleName="Estilo medio 3 - Énfasis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4118" autoAdjust="0"/>
    <p:restoredTop sz="94434" autoAdjust="0"/>
  </p:normalViewPr>
  <p:slideViewPr>
    <p:cSldViewPr snapToGrid="0">
      <p:cViewPr>
        <p:scale>
          <a:sx n="66" d="100"/>
          <a:sy n="66" d="100"/>
        </p:scale>
        <p:origin x="-444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3" d="100"/>
        <a:sy n="73" d="100"/>
      </p:scale>
      <p:origin x="0" y="-2304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7522385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7653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7103538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54151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669825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1251121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8137156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16695785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E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943410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9263866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5936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7D2350-91A3-4856-82FC-D6923C91D60D}" type="datetimeFigureOut">
              <a:rPr lang="es-PE" smtClean="0"/>
              <a:pPr/>
              <a:t>26/04/2020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0F7362-B4E5-46A2-8A05-415CC6CF0D72}" type="slidenum">
              <a:rPr lang="es-PE" smtClean="0"/>
              <a:pPr/>
              <a:t>‹#›</a:t>
            </a:fld>
            <a:endParaRPr lang="es-PE"/>
          </a:p>
        </p:txBody>
      </p:sp>
    </p:spTree>
    <p:extLst>
      <p:ext uri="{BB962C8B-B14F-4D97-AF65-F5344CB8AC3E}">
        <p14:creationId xmlns="" xmlns:p14="http://schemas.microsoft.com/office/powerpoint/2010/main" val="35838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="" xmlns:a16="http://schemas.microsoft.com/office/drawing/2014/main" id="{952567AE-8E6B-7140-898A-A754D8E6A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525000" cy="5357813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="" xmlns:a16="http://schemas.microsoft.com/office/drawing/2014/main" id="{BD23D80F-D117-CA43-804C-C05B361EEA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4963" y="-365865"/>
            <a:ext cx="3689551" cy="342390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="" xmlns:a16="http://schemas.microsoft.com/office/drawing/2014/main" id="{E743CB3D-0498-6A44-B165-3EFECDF3D5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8" y="1569809"/>
            <a:ext cx="2471002" cy="2359946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="" xmlns:a16="http://schemas.microsoft.com/office/drawing/2014/main" id="{5AAE0E5E-0182-9F41-95CC-A68DC573971D}"/>
              </a:ext>
            </a:extLst>
          </p:cNvPr>
          <p:cNvSpPr txBox="1">
            <a:spLocks/>
          </p:cNvSpPr>
          <p:nvPr/>
        </p:nvSpPr>
        <p:spPr>
          <a:xfrm>
            <a:off x="4099793" y="3058038"/>
            <a:ext cx="7410450" cy="1924051"/>
          </a:xfrm>
          <a:prstGeom prst="rect">
            <a:avLst/>
          </a:prstGeom>
        </p:spPr>
        <p:txBody>
          <a:bodyPr vert="horz" lIns="137160" tIns="68580" rIns="137160" bIns="6858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PE" sz="3600" b="1" dirty="0" smtClean="0"/>
              <a:t> </a:t>
            </a:r>
            <a:endParaRPr lang="es-ES" sz="3600" dirty="0" smtClean="0"/>
          </a:p>
          <a:p>
            <a:r>
              <a:rPr lang="es-PE" sz="3600" b="1" dirty="0" smtClean="0"/>
              <a:t>CUADRO COMPARATIVO DE FONDOS DE FINANCIAMIENTO</a:t>
            </a:r>
            <a:endParaRPr lang="es-ES" sz="3600" dirty="0" smtClean="0"/>
          </a:p>
          <a:p>
            <a:r>
              <a:rPr lang="es-PE" sz="3600" b="1" dirty="0" smtClean="0"/>
              <a:t>PROMOVIDOS POR EL ESTADO</a:t>
            </a:r>
            <a:endParaRPr lang="es-ES" sz="3600" dirty="0" smtClean="0"/>
          </a:p>
          <a:p>
            <a:endParaRPr lang="es-ES" sz="1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sz="1800" b="1" dirty="0" smtClean="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553740" y="5307496"/>
            <a:ext cx="43930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COORDINADORES SECTORIALES –DGDE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MINISTERIO DE LA PRODUCCION</a:t>
            </a:r>
          </a:p>
          <a:p>
            <a:pPr algn="ctr"/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 25 </a:t>
            </a:r>
            <a:r>
              <a:rPr lang="es-ES" b="1" dirty="0" smtClean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ABRIL 2020</a:t>
            </a:r>
            <a:endParaRPr lang="es-ES" b="1" dirty="0" smtClean="0">
              <a:solidFill>
                <a:schemeClr val="tx1">
                  <a:lumMod val="85000"/>
                  <a:lumOff val="1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es-ES" dirty="0"/>
          </a:p>
        </p:txBody>
      </p:sp>
      <p:pic>
        <p:nvPicPr>
          <p:cNvPr id="10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4250" y="274747"/>
            <a:ext cx="3742585" cy="75892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868364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1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pic>
        <p:nvPicPr>
          <p:cNvPr id="1028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67" y="255829"/>
            <a:ext cx="2793654" cy="566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4"/>
          <a:srcRect l="22704" t="23505" r="23200" b="12718"/>
          <a:stretch>
            <a:fillRect/>
          </a:stretch>
        </p:blipFill>
        <p:spPr bwMode="auto">
          <a:xfrm>
            <a:off x="1328980" y="874643"/>
            <a:ext cx="10253420" cy="53374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1391478" y="6400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Cuadro actualizado al: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25/04/2020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Fuente: 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Decretos Legislativos, Decretos de Urgencia, Decretos Supremos, Reglamentos Operativos y otras fuentes oficiales (https://www.cofide.com.pe/)</a:t>
            </a:r>
            <a:endParaRPr kumimoji="0" lang="es-PE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Elaboración: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Coordinadores Sectoriales de la Dirección General de Desarrollo Empresarial - PRODUCE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3657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67" y="255829"/>
            <a:ext cx="2793654" cy="566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4"/>
          <a:srcRect l="22917" t="23370" r="22999" b="8221"/>
          <a:stretch>
            <a:fillRect/>
          </a:stretch>
        </p:blipFill>
        <p:spPr bwMode="auto">
          <a:xfrm>
            <a:off x="1133061" y="1033669"/>
            <a:ext cx="10565453" cy="5004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391478" y="6162261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Cuadro actualizado al: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25/04/2020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Fuente: 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Decretos Legislativos, Decretos de Urgencia, Decretos Supremos, Reglamentos Operativos y otras fuentes oficiales (https://www.cofide.com.pe/)</a:t>
            </a:r>
            <a:endParaRPr kumimoji="0" lang="es-PE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Elaboración: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Coordinadores Sectoriales de la Dirección General de Desarrollo Empresarial - PRODUCE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21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67" y="255829"/>
            <a:ext cx="2793654" cy="566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391478" y="6400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Cuadro actualizado al: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25/04/2020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Fuente: 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Decretos Legislativos, Decretos de Urgencia, Decretos Supremos, Reglamentos Operativos y otras fuentes oficiales (https://www.cofide.com.pe/)</a:t>
            </a:r>
            <a:endParaRPr kumimoji="0" lang="es-PE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Elaboración: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Coordinadores Sectoriales de la Dirección General de Desarrollo Empresarial - PRODUCE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4"/>
          <a:srcRect l="22917" t="23098" r="22869" b="9994"/>
          <a:stretch>
            <a:fillRect/>
          </a:stretch>
        </p:blipFill>
        <p:spPr bwMode="auto">
          <a:xfrm>
            <a:off x="1316382" y="984762"/>
            <a:ext cx="10570818" cy="52708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121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67" y="255829"/>
            <a:ext cx="2793654" cy="566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391478" y="6400800"/>
            <a:ext cx="12192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Cuadro actualizado al: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25/04/2020</a:t>
            </a:r>
            <a:endParaRPr kumimoji="0" lang="es-ES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Fuente: 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Decretos Legislativos, Decretos de Urgencia, Decretos Supremos, Reglamentos Operativos y otras fuentes oficiales (https://www.cofide.com.pe/)</a:t>
            </a:r>
            <a:endParaRPr kumimoji="0" lang="es-PE" sz="9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Calibri" pitchFamily="34" charset="0"/>
              <a:cs typeface="Calibri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9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Elaboración:</a:t>
            </a:r>
            <a:r>
              <a:rPr kumimoji="0" lang="es-PE" sz="9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 Coordinadores Sectoriales de la Dirección General de Desarrollo Empresarial - PRODUCE</a:t>
            </a:r>
            <a:r>
              <a:rPr kumimoji="0" lang="es-ES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4"/>
          <a:srcRect l="23375" t="21739" r="22083" b="8967"/>
          <a:stretch>
            <a:fillRect/>
          </a:stretch>
        </p:blipFill>
        <p:spPr bwMode="auto">
          <a:xfrm>
            <a:off x="1133061" y="1053548"/>
            <a:ext cx="10634869" cy="50689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7" name="Straight Connector 6"/>
          <p:cNvCxnSpPr/>
          <p:nvPr/>
        </p:nvCxnSpPr>
        <p:spPr>
          <a:xfrm>
            <a:off x="1252330" y="6122504"/>
            <a:ext cx="10455966" cy="158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6867" name="Rectangle 3"/>
          <p:cNvSpPr>
            <a:spLocks noChangeArrowheads="1"/>
          </p:cNvSpPr>
          <p:nvPr/>
        </p:nvSpPr>
        <p:spPr bwMode="auto">
          <a:xfrm>
            <a:off x="1451113" y="6162261"/>
            <a:ext cx="10376452" cy="215444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sz="8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Calibri" pitchFamily="34" charset="0"/>
              </a:rPr>
              <a:t>Los créditos no son excluyentes. El empresario podría tener más de un crédito de acuerdo al criterio de evaluación de la entidad financiera.</a:t>
            </a:r>
            <a:endParaRPr kumimoji="0" lang="es-P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121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Ministerio de Energía y Minas - Sectores - Asuntos Ambientales de ...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9867" y="255829"/>
            <a:ext cx="2793654" cy="5664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5" y="2371725"/>
            <a:ext cx="4219575" cy="4486275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/>
          <a:srcRect l="54236" t="17391" r="6296" b="68750"/>
          <a:stretch>
            <a:fillRect/>
          </a:stretch>
        </p:blipFill>
        <p:spPr bwMode="auto">
          <a:xfrm>
            <a:off x="4134679" y="3081131"/>
            <a:ext cx="5135217" cy="1013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="" xmlns:p14="http://schemas.microsoft.com/office/powerpoint/2010/main" val="1012180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538</TotalTime>
  <Words>202</Words>
  <Application>Microsoft Office PowerPoint</Application>
  <PresentationFormat>Custom</PresentationFormat>
  <Paragraphs>21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Tema de Office</vt:lpstr>
      <vt:lpstr>Slide 1</vt:lpstr>
      <vt:lpstr>Slide 2</vt:lpstr>
      <vt:lpstr>Slide 3</vt:lpstr>
      <vt:lpstr>Slide 4</vt:lpstr>
      <vt:lpstr>Slide 5</vt:lpstr>
      <vt:lpstr>Slide 6</vt:lpstr>
    </vt:vector>
  </TitlesOfParts>
  <Company>InKulpado666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Hewlett-Packard Company</dc:creator>
  <cp:lastModifiedBy>jury</cp:lastModifiedBy>
  <cp:revision>59</cp:revision>
  <dcterms:created xsi:type="dcterms:W3CDTF">2020-03-27T01:42:27Z</dcterms:created>
  <dcterms:modified xsi:type="dcterms:W3CDTF">2020-04-27T05:13:02Z</dcterms:modified>
</cp:coreProperties>
</file>